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57" r:id="rId5"/>
    <p:sldId id="259" r:id="rId6"/>
    <p:sldId id="260" r:id="rId7"/>
    <p:sldId id="261" r:id="rId8"/>
    <p:sldId id="262" r:id="rId9"/>
    <p:sldId id="263" r:id="rId10"/>
    <p:sldId id="273" r:id="rId11"/>
    <p:sldId id="264" r:id="rId12"/>
    <p:sldId id="265" r:id="rId13"/>
    <p:sldId id="266" r:id="rId14"/>
    <p:sldId id="274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92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D8053F-774D-44D3-A30D-3BCE53F53F1E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895437-ECEF-4DA8-A7D1-3765F0A7A01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Cambria" pitchFamily="18" charset="0"/>
            </a:rPr>
            <a:t>Chairman</a:t>
          </a:r>
          <a:endParaRPr lang="en-US" dirty="0">
            <a:latin typeface="Cambria" pitchFamily="18" charset="0"/>
          </a:endParaRPr>
        </a:p>
      </dgm:t>
    </dgm:pt>
    <dgm:pt modelId="{FB3E5C4C-F656-48C1-9131-EFD2743446CD}" type="parTrans" cxnId="{74A120E5-DAE9-4542-A15A-1782F8B2B855}">
      <dgm:prSet/>
      <dgm:spPr/>
      <dgm:t>
        <a:bodyPr/>
        <a:lstStyle/>
        <a:p>
          <a:endParaRPr lang="en-US" dirty="0"/>
        </a:p>
      </dgm:t>
    </dgm:pt>
    <dgm:pt modelId="{BD8DA024-70AD-4AB3-A645-8F15B036A3C1}" type="sibTrans" cxnId="{74A120E5-DAE9-4542-A15A-1782F8B2B855}">
      <dgm:prSet/>
      <dgm:spPr/>
      <dgm:t>
        <a:bodyPr/>
        <a:lstStyle/>
        <a:p>
          <a:endParaRPr lang="en-US" dirty="0"/>
        </a:p>
      </dgm:t>
    </dgm:pt>
    <dgm:pt modelId="{5A4C31B4-50A6-49BE-BB53-B31FBA3F345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Cambria" pitchFamily="18" charset="0"/>
            </a:rPr>
            <a:t>Vice-Chairman</a:t>
          </a:r>
          <a:endParaRPr lang="en-US" dirty="0">
            <a:latin typeface="Cambria" pitchFamily="18" charset="0"/>
          </a:endParaRPr>
        </a:p>
      </dgm:t>
    </dgm:pt>
    <dgm:pt modelId="{8979AB08-EFC0-4CF7-9529-B021A1350848}" type="parTrans" cxnId="{E722CFC1-E2B1-4D89-B968-A2BA7EBA07DC}">
      <dgm:prSet/>
      <dgm:spPr/>
      <dgm:t>
        <a:bodyPr/>
        <a:lstStyle/>
        <a:p>
          <a:endParaRPr lang="en-US" dirty="0"/>
        </a:p>
      </dgm:t>
    </dgm:pt>
    <dgm:pt modelId="{552EA252-B7DC-46D5-B70C-BCD1B57DABE9}" type="sibTrans" cxnId="{E722CFC1-E2B1-4D89-B968-A2BA7EBA07DC}">
      <dgm:prSet/>
      <dgm:spPr/>
      <dgm:t>
        <a:bodyPr/>
        <a:lstStyle/>
        <a:p>
          <a:endParaRPr lang="en-US" dirty="0"/>
        </a:p>
      </dgm:t>
    </dgm:pt>
    <dgm:pt modelId="{F0BC9638-E539-439C-8C96-6CE9AC35CE56}" type="pres">
      <dgm:prSet presAssocID="{E1D8053F-774D-44D3-A30D-3BCE53F53F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1A2A82-246C-4AFE-A22C-EF7F5CAB4F64}" type="pres">
      <dgm:prSet presAssocID="{86895437-ECEF-4DA8-A7D1-3765F0A7A01B}" presName="node" presStyleLbl="node1" presStyleIdx="0" presStyleCnt="2" custScaleX="85532" custScaleY="33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EEF34-7C79-447C-AE59-86618A4AA176}" type="pres">
      <dgm:prSet presAssocID="{BD8DA024-70AD-4AB3-A645-8F15B036A3C1}" presName="sibTrans" presStyleCnt="0"/>
      <dgm:spPr/>
    </dgm:pt>
    <dgm:pt modelId="{CE6721FB-0395-461E-A251-DED4C610B3C1}" type="pres">
      <dgm:prSet presAssocID="{5A4C31B4-50A6-49BE-BB53-B31FBA3F345F}" presName="node" presStyleLbl="node1" presStyleIdx="1" presStyleCnt="2" custScaleX="95679" custScaleY="33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BCC334-FF3A-4D0D-8E79-38BEE80869D4}" type="presOf" srcId="{E1D8053F-774D-44D3-A30D-3BCE53F53F1E}" destId="{F0BC9638-E539-439C-8C96-6CE9AC35CE56}" srcOrd="0" destOrd="0" presId="urn:microsoft.com/office/officeart/2005/8/layout/default"/>
    <dgm:cxn modelId="{74A120E5-DAE9-4542-A15A-1782F8B2B855}" srcId="{E1D8053F-774D-44D3-A30D-3BCE53F53F1E}" destId="{86895437-ECEF-4DA8-A7D1-3765F0A7A01B}" srcOrd="0" destOrd="0" parTransId="{FB3E5C4C-F656-48C1-9131-EFD2743446CD}" sibTransId="{BD8DA024-70AD-4AB3-A645-8F15B036A3C1}"/>
    <dgm:cxn modelId="{D13C9C1D-202E-4375-9CBB-77FB41496C2C}" type="presOf" srcId="{86895437-ECEF-4DA8-A7D1-3765F0A7A01B}" destId="{541A2A82-246C-4AFE-A22C-EF7F5CAB4F64}" srcOrd="0" destOrd="0" presId="urn:microsoft.com/office/officeart/2005/8/layout/default"/>
    <dgm:cxn modelId="{E722CFC1-E2B1-4D89-B968-A2BA7EBA07DC}" srcId="{E1D8053F-774D-44D3-A30D-3BCE53F53F1E}" destId="{5A4C31B4-50A6-49BE-BB53-B31FBA3F345F}" srcOrd="1" destOrd="0" parTransId="{8979AB08-EFC0-4CF7-9529-B021A1350848}" sibTransId="{552EA252-B7DC-46D5-B70C-BCD1B57DABE9}"/>
    <dgm:cxn modelId="{C3F27A93-8F8D-4AE4-95E3-ED94CE3810AB}" type="presOf" srcId="{5A4C31B4-50A6-49BE-BB53-B31FBA3F345F}" destId="{CE6721FB-0395-461E-A251-DED4C610B3C1}" srcOrd="0" destOrd="0" presId="urn:microsoft.com/office/officeart/2005/8/layout/default"/>
    <dgm:cxn modelId="{C850C950-BC2A-4A46-9CC7-BAAF22FE6BC1}" type="presParOf" srcId="{F0BC9638-E539-439C-8C96-6CE9AC35CE56}" destId="{541A2A82-246C-4AFE-A22C-EF7F5CAB4F64}" srcOrd="0" destOrd="0" presId="urn:microsoft.com/office/officeart/2005/8/layout/default"/>
    <dgm:cxn modelId="{DA74228B-7145-4085-AC01-2EE932191B0B}" type="presParOf" srcId="{F0BC9638-E539-439C-8C96-6CE9AC35CE56}" destId="{863EEF34-7C79-447C-AE59-86618A4AA176}" srcOrd="1" destOrd="0" presId="urn:microsoft.com/office/officeart/2005/8/layout/default"/>
    <dgm:cxn modelId="{FD3ECED2-75A6-4234-B2CA-C5F7E985A1CC}" type="presParOf" srcId="{F0BC9638-E539-439C-8C96-6CE9AC35CE56}" destId="{CE6721FB-0395-461E-A251-DED4C610B3C1}" srcOrd="2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C0B47B-2454-4EC6-BCF5-879017E5483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A277C3-1431-4087-878B-1E9B7A7BDDE5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b="1" dirty="0" smtClean="0">
              <a:latin typeface="Cambria" pitchFamily="18" charset="0"/>
            </a:rPr>
            <a:t>General</a:t>
          </a:r>
        </a:p>
        <a:p>
          <a:r>
            <a:rPr lang="en-US" b="1" dirty="0" smtClean="0">
              <a:latin typeface="Cambria" pitchFamily="18" charset="0"/>
            </a:rPr>
            <a:t>Director </a:t>
          </a:r>
          <a:endParaRPr lang="en-US" b="1" dirty="0">
            <a:latin typeface="Cambria" pitchFamily="18" charset="0"/>
          </a:endParaRPr>
        </a:p>
      </dgm:t>
    </dgm:pt>
    <dgm:pt modelId="{5ABC9137-97AD-4E0B-8685-894DBDF097EC}" type="parTrans" cxnId="{AFD664CA-F505-4A9B-A79C-4D67E0E08113}">
      <dgm:prSet/>
      <dgm:spPr/>
      <dgm:t>
        <a:bodyPr/>
        <a:lstStyle/>
        <a:p>
          <a:endParaRPr lang="en-US"/>
        </a:p>
      </dgm:t>
    </dgm:pt>
    <dgm:pt modelId="{6EE03C1D-41A4-415E-AD58-801E449437B7}" type="sibTrans" cxnId="{AFD664CA-F505-4A9B-A79C-4D67E0E08113}">
      <dgm:prSet/>
      <dgm:spPr/>
      <dgm:t>
        <a:bodyPr/>
        <a:lstStyle/>
        <a:p>
          <a:endParaRPr lang="en-US"/>
        </a:p>
      </dgm:t>
    </dgm:pt>
    <dgm:pt modelId="{32CFAA39-F64C-4E82-9DDA-05E774376F91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latin typeface="Cambria" pitchFamily="18" charset="0"/>
            </a:rPr>
            <a:t>Member Organizations Director</a:t>
          </a:r>
          <a:endParaRPr lang="en-US" b="1" dirty="0">
            <a:latin typeface="Cambria" pitchFamily="18" charset="0"/>
          </a:endParaRPr>
        </a:p>
      </dgm:t>
    </dgm:pt>
    <dgm:pt modelId="{9ABC4742-0C58-475E-ABD7-A9443F14E8B8}" type="parTrans" cxnId="{C2AB52F5-BFE4-473D-8B8E-F3FC67CB7863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356BD221-9479-4DE3-AC78-12DCF6E96A7F}" type="sibTrans" cxnId="{C2AB52F5-BFE4-473D-8B8E-F3FC67CB7863}">
      <dgm:prSet/>
      <dgm:spPr/>
      <dgm:t>
        <a:bodyPr/>
        <a:lstStyle/>
        <a:p>
          <a:endParaRPr lang="en-US"/>
        </a:p>
      </dgm:t>
    </dgm:pt>
    <dgm:pt modelId="{5EBDB61A-7221-4CAF-B609-814676737364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latin typeface="Cambria" pitchFamily="18" charset="0"/>
            </a:rPr>
            <a:t>Alumni</a:t>
          </a:r>
        </a:p>
        <a:p>
          <a:r>
            <a:rPr lang="en-US" b="1" dirty="0" smtClean="0">
              <a:latin typeface="Cambria" pitchFamily="18" charset="0"/>
            </a:rPr>
            <a:t>Director</a:t>
          </a:r>
          <a:endParaRPr lang="en-US" b="1" dirty="0">
            <a:latin typeface="Cambria" pitchFamily="18" charset="0"/>
          </a:endParaRPr>
        </a:p>
      </dgm:t>
    </dgm:pt>
    <dgm:pt modelId="{3551054E-33EA-45BD-9859-9C5D67D5F309}" type="parTrans" cxnId="{B7FDE0B3-9657-4225-B906-8F4276715674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4C76821F-02DB-4C8A-8749-577D4DE48BBF}" type="sibTrans" cxnId="{B7FDE0B3-9657-4225-B906-8F4276715674}">
      <dgm:prSet/>
      <dgm:spPr/>
      <dgm:t>
        <a:bodyPr/>
        <a:lstStyle/>
        <a:p>
          <a:endParaRPr lang="en-US"/>
        </a:p>
      </dgm:t>
    </dgm:pt>
    <dgm:pt modelId="{FAAC21A7-EB15-4E23-B776-6214A34F4519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latin typeface="Cambria" pitchFamily="18" charset="0"/>
            </a:rPr>
            <a:t>Public Relation Director</a:t>
          </a:r>
          <a:endParaRPr lang="en-US" b="1" dirty="0">
            <a:latin typeface="Cambria" pitchFamily="18" charset="0"/>
          </a:endParaRPr>
        </a:p>
      </dgm:t>
    </dgm:pt>
    <dgm:pt modelId="{DA486ED7-9EF4-425F-9E09-78E249A73DA0}" type="parTrans" cxnId="{E3B8FEC1-9B8E-4A76-B547-0F464C6016AB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79F4D1D0-2677-47D0-A62F-16FB28209D28}" type="sibTrans" cxnId="{E3B8FEC1-9B8E-4A76-B547-0F464C6016AB}">
      <dgm:prSet/>
      <dgm:spPr/>
      <dgm:t>
        <a:bodyPr/>
        <a:lstStyle/>
        <a:p>
          <a:endParaRPr lang="en-US"/>
        </a:p>
      </dgm:t>
    </dgm:pt>
    <dgm:pt modelId="{E97F3803-6989-4784-A45D-509AEE0E2B13}" type="pres">
      <dgm:prSet presAssocID="{71C0B47B-2454-4EC6-BCF5-879017E5483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156F1D-6774-4A91-B80B-19F2061E6A10}" type="pres">
      <dgm:prSet presAssocID="{7CA277C3-1431-4087-878B-1E9B7A7BDDE5}" presName="centerShape" presStyleLbl="node0" presStyleIdx="0" presStyleCnt="1" custScaleX="91860" custScaleY="90312" custLinFactNeighborX="1676" custLinFactNeighborY="-26418"/>
      <dgm:spPr/>
      <dgm:t>
        <a:bodyPr/>
        <a:lstStyle/>
        <a:p>
          <a:endParaRPr lang="en-US"/>
        </a:p>
      </dgm:t>
    </dgm:pt>
    <dgm:pt modelId="{846BA8C1-A87C-435F-A56F-D90856AD12A7}" type="pres">
      <dgm:prSet presAssocID="{9ABC4742-0C58-475E-ABD7-A9443F14E8B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9C180B67-7B92-41C3-B8E9-AF8F208EACC7}" type="pres">
      <dgm:prSet presAssocID="{32CFAA39-F64C-4E82-9DDA-05E774376F91}" presName="node" presStyleLbl="node1" presStyleIdx="0" presStyleCnt="3" custScaleX="97723" custScaleY="40440" custRadScaleRad="87473" custRadScaleInc="-75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31DF1-92FF-493F-9393-05654AB28B73}" type="pres">
      <dgm:prSet presAssocID="{3551054E-33EA-45BD-9859-9C5D67D5F309}" presName="parTrans" presStyleLbl="bgSibTrans2D1" presStyleIdx="1" presStyleCnt="3" custAng="18987" custScaleX="94073" custScaleY="45756" custLinFactNeighborX="-12285" custLinFactNeighborY="-7075"/>
      <dgm:spPr/>
      <dgm:t>
        <a:bodyPr/>
        <a:lstStyle/>
        <a:p>
          <a:endParaRPr lang="en-US"/>
        </a:p>
      </dgm:t>
    </dgm:pt>
    <dgm:pt modelId="{28ACAD88-9909-4461-8680-3FA78C41A5B6}" type="pres">
      <dgm:prSet presAssocID="{5EBDB61A-7221-4CAF-B609-814676737364}" presName="node" presStyleLbl="node1" presStyleIdx="1" presStyleCnt="3" custScaleX="110769" custScaleY="38000" custRadScaleRad="15432" custRadScaleInc="-276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EFAB8-8E52-4823-994A-1C43633B4AC8}" type="pres">
      <dgm:prSet presAssocID="{DA486ED7-9EF4-425F-9E09-78E249A73DA0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4B68079C-84F6-47F7-B3EC-999F243B68BB}" type="pres">
      <dgm:prSet presAssocID="{FAAC21A7-EB15-4E23-B776-6214A34F4519}" presName="node" presStyleLbl="node1" presStyleIdx="2" presStyleCnt="3" custScaleX="105104" custScaleY="42386" custRadScaleRad="88020" custRadScaleInc="75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D664CA-F505-4A9B-A79C-4D67E0E08113}" srcId="{71C0B47B-2454-4EC6-BCF5-879017E5483C}" destId="{7CA277C3-1431-4087-878B-1E9B7A7BDDE5}" srcOrd="0" destOrd="0" parTransId="{5ABC9137-97AD-4E0B-8685-894DBDF097EC}" sibTransId="{6EE03C1D-41A4-415E-AD58-801E449437B7}"/>
    <dgm:cxn modelId="{E3B8FEC1-9B8E-4A76-B547-0F464C6016AB}" srcId="{7CA277C3-1431-4087-878B-1E9B7A7BDDE5}" destId="{FAAC21A7-EB15-4E23-B776-6214A34F4519}" srcOrd="2" destOrd="0" parTransId="{DA486ED7-9EF4-425F-9E09-78E249A73DA0}" sibTransId="{79F4D1D0-2677-47D0-A62F-16FB28209D28}"/>
    <dgm:cxn modelId="{C2AB52F5-BFE4-473D-8B8E-F3FC67CB7863}" srcId="{7CA277C3-1431-4087-878B-1E9B7A7BDDE5}" destId="{32CFAA39-F64C-4E82-9DDA-05E774376F91}" srcOrd="0" destOrd="0" parTransId="{9ABC4742-0C58-475E-ABD7-A9443F14E8B8}" sibTransId="{356BD221-9479-4DE3-AC78-12DCF6E96A7F}"/>
    <dgm:cxn modelId="{1419D6CD-F4C6-42BD-8420-58FE51325B91}" type="presOf" srcId="{7CA277C3-1431-4087-878B-1E9B7A7BDDE5}" destId="{16156F1D-6774-4A91-B80B-19F2061E6A10}" srcOrd="0" destOrd="0" presId="urn:microsoft.com/office/officeart/2005/8/layout/radial4"/>
    <dgm:cxn modelId="{8091C091-8A0B-4395-9DF3-43C7C4D809B4}" type="presOf" srcId="{5EBDB61A-7221-4CAF-B609-814676737364}" destId="{28ACAD88-9909-4461-8680-3FA78C41A5B6}" srcOrd="0" destOrd="0" presId="urn:microsoft.com/office/officeart/2005/8/layout/radial4"/>
    <dgm:cxn modelId="{5BBBEF49-E07A-46F5-A0BB-2D2E69672117}" type="presOf" srcId="{32CFAA39-F64C-4E82-9DDA-05E774376F91}" destId="{9C180B67-7B92-41C3-B8E9-AF8F208EACC7}" srcOrd="0" destOrd="0" presId="urn:microsoft.com/office/officeart/2005/8/layout/radial4"/>
    <dgm:cxn modelId="{3787FF11-43EF-45EB-9116-75B7CD94AD93}" type="presOf" srcId="{9ABC4742-0C58-475E-ABD7-A9443F14E8B8}" destId="{846BA8C1-A87C-435F-A56F-D90856AD12A7}" srcOrd="0" destOrd="0" presId="urn:microsoft.com/office/officeart/2005/8/layout/radial4"/>
    <dgm:cxn modelId="{FAB0C117-8BA9-4F65-8316-977730490368}" type="presOf" srcId="{71C0B47B-2454-4EC6-BCF5-879017E5483C}" destId="{E97F3803-6989-4784-A45D-509AEE0E2B13}" srcOrd="0" destOrd="0" presId="urn:microsoft.com/office/officeart/2005/8/layout/radial4"/>
    <dgm:cxn modelId="{5F8FE494-B146-4BEC-885A-88D25E5102CC}" type="presOf" srcId="{3551054E-33EA-45BD-9859-9C5D67D5F309}" destId="{BEC31DF1-92FF-493F-9393-05654AB28B73}" srcOrd="0" destOrd="0" presId="urn:microsoft.com/office/officeart/2005/8/layout/radial4"/>
    <dgm:cxn modelId="{7F4AB828-5E2D-4245-AE3C-2F1E8B0AAFFD}" type="presOf" srcId="{DA486ED7-9EF4-425F-9E09-78E249A73DA0}" destId="{FF2EFAB8-8E52-4823-994A-1C43633B4AC8}" srcOrd="0" destOrd="0" presId="urn:microsoft.com/office/officeart/2005/8/layout/radial4"/>
    <dgm:cxn modelId="{B7FDE0B3-9657-4225-B906-8F4276715674}" srcId="{7CA277C3-1431-4087-878B-1E9B7A7BDDE5}" destId="{5EBDB61A-7221-4CAF-B609-814676737364}" srcOrd="1" destOrd="0" parTransId="{3551054E-33EA-45BD-9859-9C5D67D5F309}" sibTransId="{4C76821F-02DB-4C8A-8749-577D4DE48BBF}"/>
    <dgm:cxn modelId="{7D6BA6F3-1D5C-4AD0-9977-E613A8A2AD05}" type="presOf" srcId="{FAAC21A7-EB15-4E23-B776-6214A34F4519}" destId="{4B68079C-84F6-47F7-B3EC-999F243B68BB}" srcOrd="0" destOrd="0" presId="urn:microsoft.com/office/officeart/2005/8/layout/radial4"/>
    <dgm:cxn modelId="{D7B65A73-848C-4EE2-9075-7D32820CE3D3}" type="presParOf" srcId="{E97F3803-6989-4784-A45D-509AEE0E2B13}" destId="{16156F1D-6774-4A91-B80B-19F2061E6A10}" srcOrd="0" destOrd="0" presId="urn:microsoft.com/office/officeart/2005/8/layout/radial4"/>
    <dgm:cxn modelId="{9CCF4E36-EFD5-406E-96FF-6E04080BD8FF}" type="presParOf" srcId="{E97F3803-6989-4784-A45D-509AEE0E2B13}" destId="{846BA8C1-A87C-435F-A56F-D90856AD12A7}" srcOrd="1" destOrd="0" presId="urn:microsoft.com/office/officeart/2005/8/layout/radial4"/>
    <dgm:cxn modelId="{CC438A89-1B16-4970-9B90-424E2F2D2AF4}" type="presParOf" srcId="{E97F3803-6989-4784-A45D-509AEE0E2B13}" destId="{9C180B67-7B92-41C3-B8E9-AF8F208EACC7}" srcOrd="2" destOrd="0" presId="urn:microsoft.com/office/officeart/2005/8/layout/radial4"/>
    <dgm:cxn modelId="{8CF44602-5698-4CEC-8920-52A0F99D8BB5}" type="presParOf" srcId="{E97F3803-6989-4784-A45D-509AEE0E2B13}" destId="{BEC31DF1-92FF-493F-9393-05654AB28B73}" srcOrd="3" destOrd="0" presId="urn:microsoft.com/office/officeart/2005/8/layout/radial4"/>
    <dgm:cxn modelId="{49BD19AE-DFC7-4326-A81D-3FBE4D2F03B5}" type="presParOf" srcId="{E97F3803-6989-4784-A45D-509AEE0E2B13}" destId="{28ACAD88-9909-4461-8680-3FA78C41A5B6}" srcOrd="4" destOrd="0" presId="urn:microsoft.com/office/officeart/2005/8/layout/radial4"/>
    <dgm:cxn modelId="{CF8DF841-892B-4AFE-847C-25B7FFE1A94B}" type="presParOf" srcId="{E97F3803-6989-4784-A45D-509AEE0E2B13}" destId="{FF2EFAB8-8E52-4823-994A-1C43633B4AC8}" srcOrd="5" destOrd="0" presId="urn:microsoft.com/office/officeart/2005/8/layout/radial4"/>
    <dgm:cxn modelId="{8C390C30-4137-456C-949A-7F05B831953E}" type="presParOf" srcId="{E97F3803-6989-4784-A45D-509AEE0E2B13}" destId="{4B68079C-84F6-47F7-B3EC-999F243B68BB}" srcOrd="6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8D59D0-03C1-4191-8B46-129582C3F8AD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F746F6-8CFF-4E47-BD98-69F4D06B0BC1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latin typeface="Arial Narrow" pitchFamily="34" charset="0"/>
              <a:cs typeface="Andalus" pitchFamily="18" charset="-78"/>
            </a:rPr>
            <a:t>President </a:t>
          </a:r>
        </a:p>
      </dgm:t>
    </dgm:pt>
    <dgm:pt modelId="{EA724DBF-BF1C-4655-B4C0-422C03E7B527}" type="parTrans" cxnId="{F0856381-0997-4C70-9873-0B961CC2957C}">
      <dgm:prSet/>
      <dgm:spPr/>
      <dgm:t>
        <a:bodyPr/>
        <a:lstStyle/>
        <a:p>
          <a:endParaRPr lang="en-US"/>
        </a:p>
      </dgm:t>
    </dgm:pt>
    <dgm:pt modelId="{F114FC79-9BFB-47EA-92BC-3F5BBCCC52FA}" type="sibTrans" cxnId="{F0856381-0997-4C70-9873-0B961CC2957C}">
      <dgm:prSet/>
      <dgm:spPr/>
      <dgm:t>
        <a:bodyPr/>
        <a:lstStyle/>
        <a:p>
          <a:endParaRPr lang="en-US"/>
        </a:p>
      </dgm:t>
    </dgm:pt>
    <dgm:pt modelId="{5CEABCA9-3451-41BC-BC45-E60033C3ED60}" type="asst">
      <dgm:prSet phldrT="[Text]"/>
      <dgm:spPr/>
      <dgm:t>
        <a:bodyPr/>
        <a:lstStyle/>
        <a:p>
          <a:r>
            <a:rPr lang="en-US" b="1" dirty="0" smtClean="0">
              <a:latin typeface="Arial Narrow" pitchFamily="34" charset="0"/>
              <a:cs typeface="Andalus" pitchFamily="18" charset="-78"/>
            </a:rPr>
            <a:t>General Secretary</a:t>
          </a:r>
          <a:endParaRPr lang="en-US" b="1" dirty="0">
            <a:latin typeface="Arial Narrow" pitchFamily="34" charset="0"/>
            <a:cs typeface="Andalus" pitchFamily="18" charset="-78"/>
          </a:endParaRPr>
        </a:p>
      </dgm:t>
    </dgm:pt>
    <dgm:pt modelId="{56FC84DC-FBAF-46A3-9F95-07E3F5F4BE59}" type="parTrans" cxnId="{2F697407-A801-44F1-A9F2-A42B05233729}">
      <dgm:prSet/>
      <dgm:spPr/>
      <dgm:t>
        <a:bodyPr/>
        <a:lstStyle/>
        <a:p>
          <a:endParaRPr lang="en-US" b="1">
            <a:latin typeface="Arial Narrow" pitchFamily="34" charset="0"/>
            <a:cs typeface="Andalus" pitchFamily="18" charset="-78"/>
          </a:endParaRPr>
        </a:p>
      </dgm:t>
    </dgm:pt>
    <dgm:pt modelId="{4315B09F-3222-4A12-AB53-AF3B84F76054}" type="sibTrans" cxnId="{2F697407-A801-44F1-A9F2-A42B05233729}">
      <dgm:prSet/>
      <dgm:spPr/>
      <dgm:t>
        <a:bodyPr/>
        <a:lstStyle/>
        <a:p>
          <a:endParaRPr lang="en-US"/>
        </a:p>
      </dgm:t>
    </dgm:pt>
    <dgm:pt modelId="{A7C82E8A-F11D-48C6-8406-41F9903E0774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latin typeface="Arial Narrow" pitchFamily="34" charset="0"/>
              <a:cs typeface="Andalus" pitchFamily="18" charset="-78"/>
            </a:rPr>
            <a:t>Secretary Finance</a:t>
          </a:r>
          <a:endParaRPr lang="en-US" b="1" dirty="0">
            <a:latin typeface="Arial Narrow" pitchFamily="34" charset="0"/>
            <a:cs typeface="Andalus" pitchFamily="18" charset="-78"/>
          </a:endParaRPr>
        </a:p>
      </dgm:t>
    </dgm:pt>
    <dgm:pt modelId="{6CE33F69-490D-4240-A687-1A366ABEE67E}" type="parTrans" cxnId="{4A58A781-66A8-492C-A1B4-596CEF4A7B88}">
      <dgm:prSet/>
      <dgm:spPr/>
      <dgm:t>
        <a:bodyPr/>
        <a:lstStyle/>
        <a:p>
          <a:endParaRPr lang="en-US" b="1">
            <a:latin typeface="Arial Narrow" pitchFamily="34" charset="0"/>
            <a:cs typeface="Andalus" pitchFamily="18" charset="-78"/>
          </a:endParaRPr>
        </a:p>
      </dgm:t>
    </dgm:pt>
    <dgm:pt modelId="{FB91888A-D6B0-4926-98F7-21CF31207D46}" type="sibTrans" cxnId="{4A58A781-66A8-492C-A1B4-596CEF4A7B88}">
      <dgm:prSet/>
      <dgm:spPr/>
      <dgm:t>
        <a:bodyPr/>
        <a:lstStyle/>
        <a:p>
          <a:endParaRPr lang="en-US"/>
        </a:p>
      </dgm:t>
    </dgm:pt>
    <dgm:pt modelId="{AB60ABEF-EC95-4AA6-A6C7-94E9C3AA0EF7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latin typeface="Arial Narrow" pitchFamily="34" charset="0"/>
              <a:cs typeface="Andalus" pitchFamily="18" charset="-78"/>
            </a:rPr>
            <a:t>Secretary Human Resources</a:t>
          </a:r>
          <a:endParaRPr lang="en-US" b="1" dirty="0">
            <a:latin typeface="Arial Narrow" pitchFamily="34" charset="0"/>
            <a:cs typeface="Andalus" pitchFamily="18" charset="-78"/>
          </a:endParaRPr>
        </a:p>
      </dgm:t>
    </dgm:pt>
    <dgm:pt modelId="{45B26217-0A63-4B8E-92E6-5E22FA11135D}" type="parTrans" cxnId="{ADD25AE7-CFDD-4E7E-8D4E-43299854EDDA}">
      <dgm:prSet/>
      <dgm:spPr/>
      <dgm:t>
        <a:bodyPr/>
        <a:lstStyle/>
        <a:p>
          <a:endParaRPr lang="en-US" b="1">
            <a:latin typeface="Arial Narrow" pitchFamily="34" charset="0"/>
            <a:cs typeface="Andalus" pitchFamily="18" charset="-78"/>
          </a:endParaRPr>
        </a:p>
      </dgm:t>
    </dgm:pt>
    <dgm:pt modelId="{838D4326-0419-43F6-B834-8E66DE40C2E1}" type="sibTrans" cxnId="{ADD25AE7-CFDD-4E7E-8D4E-43299854EDDA}">
      <dgm:prSet/>
      <dgm:spPr/>
      <dgm:t>
        <a:bodyPr/>
        <a:lstStyle/>
        <a:p>
          <a:endParaRPr lang="en-US"/>
        </a:p>
      </dgm:t>
    </dgm:pt>
    <dgm:pt modelId="{B31B71E5-97A3-4BEA-AFEE-E952F9A3A4BD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latin typeface="Arial Narrow" pitchFamily="34" charset="0"/>
              <a:cs typeface="Andalus" pitchFamily="18" charset="-78"/>
            </a:rPr>
            <a:t>Secretary Event Managements</a:t>
          </a:r>
          <a:endParaRPr lang="en-US" b="1" dirty="0">
            <a:latin typeface="Arial Narrow" pitchFamily="34" charset="0"/>
            <a:cs typeface="Andalus" pitchFamily="18" charset="-78"/>
          </a:endParaRPr>
        </a:p>
      </dgm:t>
    </dgm:pt>
    <dgm:pt modelId="{F7B28378-01C8-4EB1-804A-EF73D7A6BB6C}" type="parTrans" cxnId="{DE453109-4F10-4DB1-A1B8-0F25C267E74C}">
      <dgm:prSet/>
      <dgm:spPr/>
      <dgm:t>
        <a:bodyPr/>
        <a:lstStyle/>
        <a:p>
          <a:endParaRPr lang="en-US" b="1">
            <a:latin typeface="Arial Narrow" pitchFamily="34" charset="0"/>
            <a:cs typeface="Andalus" pitchFamily="18" charset="-78"/>
          </a:endParaRPr>
        </a:p>
      </dgm:t>
    </dgm:pt>
    <dgm:pt modelId="{CB84BDB6-1E59-4E7D-A6C2-730C52ED8BEF}" type="sibTrans" cxnId="{DE453109-4F10-4DB1-A1B8-0F25C267E74C}">
      <dgm:prSet/>
      <dgm:spPr/>
      <dgm:t>
        <a:bodyPr/>
        <a:lstStyle/>
        <a:p>
          <a:endParaRPr lang="en-US"/>
        </a:p>
      </dgm:t>
    </dgm:pt>
    <dgm:pt modelId="{691AB903-BB94-4FD1-88BC-F96B3853CC2C}" type="asst">
      <dgm:prSet/>
      <dgm:spPr/>
      <dgm:t>
        <a:bodyPr/>
        <a:lstStyle/>
        <a:p>
          <a:r>
            <a:rPr lang="en-US" b="1" dirty="0" smtClean="0">
              <a:latin typeface="Arial Narrow" pitchFamily="34" charset="0"/>
              <a:cs typeface="Andalus" pitchFamily="18" charset="-78"/>
            </a:rPr>
            <a:t>Assistant</a:t>
          </a:r>
          <a:endParaRPr lang="en-US" b="1" dirty="0">
            <a:latin typeface="Arial Narrow" pitchFamily="34" charset="0"/>
            <a:cs typeface="Andalus" pitchFamily="18" charset="-78"/>
          </a:endParaRPr>
        </a:p>
      </dgm:t>
    </dgm:pt>
    <dgm:pt modelId="{BF5CCCA8-3FC8-4146-B472-4BCBE6EC57F6}" type="parTrans" cxnId="{48E544E6-0A67-4AC0-A239-1D7896200B26}">
      <dgm:prSet/>
      <dgm:spPr/>
      <dgm:t>
        <a:bodyPr/>
        <a:lstStyle/>
        <a:p>
          <a:endParaRPr lang="en-US" b="1">
            <a:latin typeface="Arial Narrow" pitchFamily="34" charset="0"/>
            <a:cs typeface="Andalus" pitchFamily="18" charset="-78"/>
          </a:endParaRPr>
        </a:p>
      </dgm:t>
    </dgm:pt>
    <dgm:pt modelId="{D70457B4-6B70-4163-9993-DD7FB8D5E38D}" type="sibTrans" cxnId="{48E544E6-0A67-4AC0-A239-1D7896200B26}">
      <dgm:prSet/>
      <dgm:spPr/>
      <dgm:t>
        <a:bodyPr/>
        <a:lstStyle/>
        <a:p>
          <a:endParaRPr lang="en-US"/>
        </a:p>
      </dgm:t>
    </dgm:pt>
    <dgm:pt modelId="{60CDDAE7-DD23-4521-9030-30B50C1A39CF}" type="asst">
      <dgm:prSet/>
      <dgm:spPr/>
      <dgm:t>
        <a:bodyPr/>
        <a:lstStyle/>
        <a:p>
          <a:r>
            <a:rPr lang="en-US" b="1" dirty="0" smtClean="0">
              <a:latin typeface="Arial Narrow" pitchFamily="34" charset="0"/>
              <a:cs typeface="Andalus" pitchFamily="18" charset="-78"/>
            </a:rPr>
            <a:t>Assistant</a:t>
          </a:r>
          <a:endParaRPr lang="en-US" b="1" dirty="0">
            <a:latin typeface="Arial Narrow" pitchFamily="34" charset="0"/>
            <a:cs typeface="Andalus" pitchFamily="18" charset="-78"/>
          </a:endParaRPr>
        </a:p>
      </dgm:t>
    </dgm:pt>
    <dgm:pt modelId="{88518FE5-C58F-4615-AF84-65FC6575B2DB}" type="parTrans" cxnId="{B4D193A6-ECD5-4B89-BB4B-55EF7BC416C4}">
      <dgm:prSet/>
      <dgm:spPr/>
      <dgm:t>
        <a:bodyPr/>
        <a:lstStyle/>
        <a:p>
          <a:endParaRPr lang="en-US" b="1">
            <a:latin typeface="Arial Narrow" pitchFamily="34" charset="0"/>
            <a:cs typeface="Andalus" pitchFamily="18" charset="-78"/>
          </a:endParaRPr>
        </a:p>
      </dgm:t>
    </dgm:pt>
    <dgm:pt modelId="{A6F3E699-E04F-43F1-8173-9AA6C99B809C}" type="sibTrans" cxnId="{B4D193A6-ECD5-4B89-BB4B-55EF7BC416C4}">
      <dgm:prSet/>
      <dgm:spPr/>
      <dgm:t>
        <a:bodyPr/>
        <a:lstStyle/>
        <a:p>
          <a:endParaRPr lang="en-US"/>
        </a:p>
      </dgm:t>
    </dgm:pt>
    <dgm:pt modelId="{27593C84-10C6-4740-A3DB-B884495B047F}" type="asst">
      <dgm:prSet/>
      <dgm:spPr/>
      <dgm:t>
        <a:bodyPr/>
        <a:lstStyle/>
        <a:p>
          <a:r>
            <a:rPr lang="en-US" b="1" dirty="0" smtClean="0">
              <a:latin typeface="Arial Narrow" pitchFamily="34" charset="0"/>
              <a:cs typeface="Andalus" pitchFamily="18" charset="-78"/>
            </a:rPr>
            <a:t>Assistant</a:t>
          </a:r>
          <a:endParaRPr lang="en-US" b="1" dirty="0">
            <a:latin typeface="Arial Narrow" pitchFamily="34" charset="0"/>
            <a:cs typeface="Andalus" pitchFamily="18" charset="-78"/>
          </a:endParaRPr>
        </a:p>
      </dgm:t>
    </dgm:pt>
    <dgm:pt modelId="{894F5061-4437-4FBA-9529-9D1CD581103C}" type="parTrans" cxnId="{DC9072C5-7172-47CF-A6B7-B1792BDCD4B4}">
      <dgm:prSet/>
      <dgm:spPr/>
      <dgm:t>
        <a:bodyPr/>
        <a:lstStyle/>
        <a:p>
          <a:endParaRPr lang="en-US" b="1">
            <a:latin typeface="Arial Narrow" pitchFamily="34" charset="0"/>
            <a:cs typeface="Andalus" pitchFamily="18" charset="-78"/>
          </a:endParaRPr>
        </a:p>
      </dgm:t>
    </dgm:pt>
    <dgm:pt modelId="{34F7DA87-062E-45BF-A2CB-AA4D2D21BDE9}" type="sibTrans" cxnId="{DC9072C5-7172-47CF-A6B7-B1792BDCD4B4}">
      <dgm:prSet/>
      <dgm:spPr/>
      <dgm:t>
        <a:bodyPr/>
        <a:lstStyle/>
        <a:p>
          <a:endParaRPr lang="en-US"/>
        </a:p>
      </dgm:t>
    </dgm:pt>
    <dgm:pt modelId="{D9FE9291-BE13-4B55-89DC-59BD17FAECF1}" type="pres">
      <dgm:prSet presAssocID="{CC8D59D0-03C1-4191-8B46-129582C3F8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1D4B8D-1C1B-444F-B357-81DF148CF909}" type="pres">
      <dgm:prSet presAssocID="{04F746F6-8CFF-4E47-BD98-69F4D06B0BC1}" presName="hierRoot1" presStyleCnt="0">
        <dgm:presLayoutVars>
          <dgm:hierBranch val="init"/>
        </dgm:presLayoutVars>
      </dgm:prSet>
      <dgm:spPr/>
    </dgm:pt>
    <dgm:pt modelId="{40447455-38FC-467D-A3F9-CE2DBB4F8450}" type="pres">
      <dgm:prSet presAssocID="{04F746F6-8CFF-4E47-BD98-69F4D06B0BC1}" presName="rootComposite1" presStyleCnt="0"/>
      <dgm:spPr/>
    </dgm:pt>
    <dgm:pt modelId="{B6A7CD65-2BAC-422F-8998-5A86423A172D}" type="pres">
      <dgm:prSet presAssocID="{04F746F6-8CFF-4E47-BD98-69F4D06B0BC1}" presName="rootText1" presStyleLbl="node0" presStyleIdx="0" presStyleCnt="1" custLinFactY="-59683" custLinFactNeighborX="-2553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7881DC-4056-45D6-BF9A-BF4933B2406E}" type="pres">
      <dgm:prSet presAssocID="{04F746F6-8CFF-4E47-BD98-69F4D06B0BC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E29468F-BF3C-4E77-979B-8D8640594E9A}" type="pres">
      <dgm:prSet presAssocID="{04F746F6-8CFF-4E47-BD98-69F4D06B0BC1}" presName="hierChild2" presStyleCnt="0"/>
      <dgm:spPr/>
    </dgm:pt>
    <dgm:pt modelId="{B75A14EB-E10C-4F61-B2BB-BBA39CD550E3}" type="pres">
      <dgm:prSet presAssocID="{6CE33F69-490D-4240-A687-1A366ABEE67E}" presName="Name37" presStyleLbl="parChTrans1D2" presStyleIdx="0" presStyleCnt="4"/>
      <dgm:spPr/>
      <dgm:t>
        <a:bodyPr/>
        <a:lstStyle/>
        <a:p>
          <a:endParaRPr lang="en-US"/>
        </a:p>
      </dgm:t>
    </dgm:pt>
    <dgm:pt modelId="{562309D4-8E19-497A-8806-29754E60ED32}" type="pres">
      <dgm:prSet presAssocID="{A7C82E8A-F11D-48C6-8406-41F9903E0774}" presName="hierRoot2" presStyleCnt="0">
        <dgm:presLayoutVars>
          <dgm:hierBranch val="init"/>
        </dgm:presLayoutVars>
      </dgm:prSet>
      <dgm:spPr/>
    </dgm:pt>
    <dgm:pt modelId="{CE2920DA-EFA4-4127-9C5F-762D8BA31DFE}" type="pres">
      <dgm:prSet presAssocID="{A7C82E8A-F11D-48C6-8406-41F9903E0774}" presName="rootComposite" presStyleCnt="0"/>
      <dgm:spPr/>
    </dgm:pt>
    <dgm:pt modelId="{3D248593-ED35-482C-A251-35F37BC3D83F}" type="pres">
      <dgm:prSet presAssocID="{A7C82E8A-F11D-48C6-8406-41F9903E0774}" presName="rootText" presStyleLbl="node2" presStyleIdx="0" presStyleCnt="3" custLinFactNeighborX="-45432" custLinFactNeighborY="-914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6F4A57-AAFB-45FF-A5C7-70247D35A9E2}" type="pres">
      <dgm:prSet presAssocID="{A7C82E8A-F11D-48C6-8406-41F9903E0774}" presName="rootConnector" presStyleLbl="node2" presStyleIdx="0" presStyleCnt="3"/>
      <dgm:spPr/>
      <dgm:t>
        <a:bodyPr/>
        <a:lstStyle/>
        <a:p>
          <a:endParaRPr lang="en-US"/>
        </a:p>
      </dgm:t>
    </dgm:pt>
    <dgm:pt modelId="{A5B07FF3-9268-46BF-A660-0FA3EBA0C41B}" type="pres">
      <dgm:prSet presAssocID="{A7C82E8A-F11D-48C6-8406-41F9903E0774}" presName="hierChild4" presStyleCnt="0"/>
      <dgm:spPr/>
    </dgm:pt>
    <dgm:pt modelId="{9AB214AE-8F60-4FA4-A9E6-BC0EA8A0869C}" type="pres">
      <dgm:prSet presAssocID="{A7C82E8A-F11D-48C6-8406-41F9903E0774}" presName="hierChild5" presStyleCnt="0"/>
      <dgm:spPr/>
    </dgm:pt>
    <dgm:pt modelId="{BB193B85-3AE1-4675-8FCD-B47D307B904C}" type="pres">
      <dgm:prSet presAssocID="{BF5CCCA8-3FC8-4146-B472-4BCBE6EC57F6}" presName="Name111" presStyleLbl="parChTrans1D3" presStyleIdx="0" presStyleCnt="3"/>
      <dgm:spPr/>
      <dgm:t>
        <a:bodyPr/>
        <a:lstStyle/>
        <a:p>
          <a:endParaRPr lang="en-US"/>
        </a:p>
      </dgm:t>
    </dgm:pt>
    <dgm:pt modelId="{428C5E22-FE93-4BCB-8AE4-0DE99790972B}" type="pres">
      <dgm:prSet presAssocID="{691AB903-BB94-4FD1-88BC-F96B3853CC2C}" presName="hierRoot3" presStyleCnt="0">
        <dgm:presLayoutVars>
          <dgm:hierBranch val="init"/>
        </dgm:presLayoutVars>
      </dgm:prSet>
      <dgm:spPr/>
    </dgm:pt>
    <dgm:pt modelId="{9811F0B7-A865-494B-B7FF-C053DF309F27}" type="pres">
      <dgm:prSet presAssocID="{691AB903-BB94-4FD1-88BC-F96B3853CC2C}" presName="rootComposite3" presStyleCnt="0"/>
      <dgm:spPr/>
    </dgm:pt>
    <dgm:pt modelId="{074FA110-7271-4E73-9FAD-87931EA40AE7}" type="pres">
      <dgm:prSet presAssocID="{691AB903-BB94-4FD1-88BC-F96B3853CC2C}" presName="rootText3" presStyleLbl="asst2" presStyleIdx="0" presStyleCnt="3" custLinFactNeighborX="20100" custLinFactNeighborY="78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631550-F065-4195-A1E2-CA25AC63B7E1}" type="pres">
      <dgm:prSet presAssocID="{691AB903-BB94-4FD1-88BC-F96B3853CC2C}" presName="rootConnector3" presStyleLbl="asst2" presStyleIdx="0" presStyleCnt="3"/>
      <dgm:spPr/>
      <dgm:t>
        <a:bodyPr/>
        <a:lstStyle/>
        <a:p>
          <a:endParaRPr lang="en-US"/>
        </a:p>
      </dgm:t>
    </dgm:pt>
    <dgm:pt modelId="{FF0BDABF-E09B-4056-925E-F8077A6BF7BB}" type="pres">
      <dgm:prSet presAssocID="{691AB903-BB94-4FD1-88BC-F96B3853CC2C}" presName="hierChild6" presStyleCnt="0"/>
      <dgm:spPr/>
    </dgm:pt>
    <dgm:pt modelId="{E51628BC-0E09-4E3C-B5B7-0542A9F2FCBB}" type="pres">
      <dgm:prSet presAssocID="{691AB903-BB94-4FD1-88BC-F96B3853CC2C}" presName="hierChild7" presStyleCnt="0"/>
      <dgm:spPr/>
    </dgm:pt>
    <dgm:pt modelId="{B2306BE3-4258-4236-9299-F0870BC98F96}" type="pres">
      <dgm:prSet presAssocID="{45B26217-0A63-4B8E-92E6-5E22FA11135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D4E97A0-6191-45D7-9BA3-A08B79A27788}" type="pres">
      <dgm:prSet presAssocID="{AB60ABEF-EC95-4AA6-A6C7-94E9C3AA0EF7}" presName="hierRoot2" presStyleCnt="0">
        <dgm:presLayoutVars>
          <dgm:hierBranch val="init"/>
        </dgm:presLayoutVars>
      </dgm:prSet>
      <dgm:spPr/>
    </dgm:pt>
    <dgm:pt modelId="{5B3A8808-A61A-4C34-92E9-6A5A44E8FA30}" type="pres">
      <dgm:prSet presAssocID="{AB60ABEF-EC95-4AA6-A6C7-94E9C3AA0EF7}" presName="rootComposite" presStyleCnt="0"/>
      <dgm:spPr/>
    </dgm:pt>
    <dgm:pt modelId="{08B0EB8C-7E1B-4DDD-97E0-21DC36F179A1}" type="pres">
      <dgm:prSet presAssocID="{AB60ABEF-EC95-4AA6-A6C7-94E9C3AA0EF7}" presName="rootText" presStyleLbl="node2" presStyleIdx="1" presStyleCnt="3" custLinFactNeighborX="-35601" custLinFactNeighborY="-914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5CCE1B-678F-4F4F-8728-959DED999F2C}" type="pres">
      <dgm:prSet presAssocID="{AB60ABEF-EC95-4AA6-A6C7-94E9C3AA0EF7}" presName="rootConnector" presStyleLbl="node2" presStyleIdx="1" presStyleCnt="3"/>
      <dgm:spPr/>
      <dgm:t>
        <a:bodyPr/>
        <a:lstStyle/>
        <a:p>
          <a:endParaRPr lang="en-US"/>
        </a:p>
      </dgm:t>
    </dgm:pt>
    <dgm:pt modelId="{A18CB959-551D-450B-BB05-CBAAC1150D25}" type="pres">
      <dgm:prSet presAssocID="{AB60ABEF-EC95-4AA6-A6C7-94E9C3AA0EF7}" presName="hierChild4" presStyleCnt="0"/>
      <dgm:spPr/>
    </dgm:pt>
    <dgm:pt modelId="{36204115-D341-45CD-ABB3-0AA622245937}" type="pres">
      <dgm:prSet presAssocID="{AB60ABEF-EC95-4AA6-A6C7-94E9C3AA0EF7}" presName="hierChild5" presStyleCnt="0"/>
      <dgm:spPr/>
    </dgm:pt>
    <dgm:pt modelId="{6214F183-DBC6-45A6-AECD-2E6FF60F3F16}" type="pres">
      <dgm:prSet presAssocID="{88518FE5-C58F-4615-AF84-65FC6575B2DB}" presName="Name111" presStyleLbl="parChTrans1D3" presStyleIdx="1" presStyleCnt="3"/>
      <dgm:spPr/>
      <dgm:t>
        <a:bodyPr/>
        <a:lstStyle/>
        <a:p>
          <a:endParaRPr lang="en-US"/>
        </a:p>
      </dgm:t>
    </dgm:pt>
    <dgm:pt modelId="{A8DCE351-5ECB-4789-8693-661A8048F144}" type="pres">
      <dgm:prSet presAssocID="{60CDDAE7-DD23-4521-9030-30B50C1A39CF}" presName="hierRoot3" presStyleCnt="0">
        <dgm:presLayoutVars>
          <dgm:hierBranch val="init"/>
        </dgm:presLayoutVars>
      </dgm:prSet>
      <dgm:spPr/>
    </dgm:pt>
    <dgm:pt modelId="{26E53A1D-8664-4E1D-9C6F-150376256ED9}" type="pres">
      <dgm:prSet presAssocID="{60CDDAE7-DD23-4521-9030-30B50C1A39CF}" presName="rootComposite3" presStyleCnt="0"/>
      <dgm:spPr/>
    </dgm:pt>
    <dgm:pt modelId="{EC109DA0-CF8B-46A1-BDBE-8D2118A70E8C}" type="pres">
      <dgm:prSet presAssocID="{60CDDAE7-DD23-4521-9030-30B50C1A39CF}" presName="rootText3" presStyleLbl="asst2" presStyleIdx="1" presStyleCnt="3" custLinFactNeighborX="24899" custLinFactNeighborY="78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129942-1889-40CE-8108-4A7D36DF8BB4}" type="pres">
      <dgm:prSet presAssocID="{60CDDAE7-DD23-4521-9030-30B50C1A39CF}" presName="rootConnector3" presStyleLbl="asst2" presStyleIdx="1" presStyleCnt="3"/>
      <dgm:spPr/>
      <dgm:t>
        <a:bodyPr/>
        <a:lstStyle/>
        <a:p>
          <a:endParaRPr lang="en-US"/>
        </a:p>
      </dgm:t>
    </dgm:pt>
    <dgm:pt modelId="{6FDD9A69-73F4-48A5-8F2C-AA5F6B88CD44}" type="pres">
      <dgm:prSet presAssocID="{60CDDAE7-DD23-4521-9030-30B50C1A39CF}" presName="hierChild6" presStyleCnt="0"/>
      <dgm:spPr/>
    </dgm:pt>
    <dgm:pt modelId="{32E340CC-5795-4AB8-95AB-4F430A4F0FC5}" type="pres">
      <dgm:prSet presAssocID="{60CDDAE7-DD23-4521-9030-30B50C1A39CF}" presName="hierChild7" presStyleCnt="0"/>
      <dgm:spPr/>
    </dgm:pt>
    <dgm:pt modelId="{74B2E45C-EA77-4175-AE6D-6D9224645BF7}" type="pres">
      <dgm:prSet presAssocID="{F7B28378-01C8-4EB1-804A-EF73D7A6BB6C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445B891-055C-4155-A8D2-CCFCCD2FFB98}" type="pres">
      <dgm:prSet presAssocID="{B31B71E5-97A3-4BEA-AFEE-E952F9A3A4BD}" presName="hierRoot2" presStyleCnt="0">
        <dgm:presLayoutVars>
          <dgm:hierBranch val="init"/>
        </dgm:presLayoutVars>
      </dgm:prSet>
      <dgm:spPr/>
    </dgm:pt>
    <dgm:pt modelId="{AD49F46D-9DB0-4C36-80C6-E4A67B3EF002}" type="pres">
      <dgm:prSet presAssocID="{B31B71E5-97A3-4BEA-AFEE-E952F9A3A4BD}" presName="rootComposite" presStyleCnt="0"/>
      <dgm:spPr/>
    </dgm:pt>
    <dgm:pt modelId="{8611FF11-BF6D-4CB8-88B9-61CAAA6DD420}" type="pres">
      <dgm:prSet presAssocID="{B31B71E5-97A3-4BEA-AFEE-E952F9A3A4BD}" presName="rootText" presStyleLbl="node2" presStyleIdx="2" presStyleCnt="3" custLinFactNeighborX="-5643" custLinFactNeighborY="-914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CCA789-A7A6-496F-A06C-083FB9C3F519}" type="pres">
      <dgm:prSet presAssocID="{B31B71E5-97A3-4BEA-AFEE-E952F9A3A4BD}" presName="rootConnector" presStyleLbl="node2" presStyleIdx="2" presStyleCnt="3"/>
      <dgm:spPr/>
      <dgm:t>
        <a:bodyPr/>
        <a:lstStyle/>
        <a:p>
          <a:endParaRPr lang="en-US"/>
        </a:p>
      </dgm:t>
    </dgm:pt>
    <dgm:pt modelId="{A6C3ABC9-B598-4CEF-9B72-7B403ED1523D}" type="pres">
      <dgm:prSet presAssocID="{B31B71E5-97A3-4BEA-AFEE-E952F9A3A4BD}" presName="hierChild4" presStyleCnt="0"/>
      <dgm:spPr/>
    </dgm:pt>
    <dgm:pt modelId="{E5A2543B-C3DF-43BD-9BEB-DCC157BB38C4}" type="pres">
      <dgm:prSet presAssocID="{B31B71E5-97A3-4BEA-AFEE-E952F9A3A4BD}" presName="hierChild5" presStyleCnt="0"/>
      <dgm:spPr/>
    </dgm:pt>
    <dgm:pt modelId="{632D64C0-FF55-45B7-B88F-B1B7C103C184}" type="pres">
      <dgm:prSet presAssocID="{894F5061-4437-4FBA-9529-9D1CD581103C}" presName="Name111" presStyleLbl="parChTrans1D3" presStyleIdx="2" presStyleCnt="3"/>
      <dgm:spPr/>
      <dgm:t>
        <a:bodyPr/>
        <a:lstStyle/>
        <a:p>
          <a:endParaRPr lang="en-US"/>
        </a:p>
      </dgm:t>
    </dgm:pt>
    <dgm:pt modelId="{24760414-8B70-4513-BFEE-7729FE2B6169}" type="pres">
      <dgm:prSet presAssocID="{27593C84-10C6-4740-A3DB-B884495B047F}" presName="hierRoot3" presStyleCnt="0">
        <dgm:presLayoutVars>
          <dgm:hierBranch val="init"/>
        </dgm:presLayoutVars>
      </dgm:prSet>
      <dgm:spPr/>
    </dgm:pt>
    <dgm:pt modelId="{B9DA212C-613A-45C5-B7A0-6B53B4B4C2C9}" type="pres">
      <dgm:prSet presAssocID="{27593C84-10C6-4740-A3DB-B884495B047F}" presName="rootComposite3" presStyleCnt="0"/>
      <dgm:spPr/>
    </dgm:pt>
    <dgm:pt modelId="{EE3C668A-7D7F-4F36-AD34-CC65654EF988}" type="pres">
      <dgm:prSet presAssocID="{27593C84-10C6-4740-A3DB-B884495B047F}" presName="rootText3" presStyleLbl="asst2" presStyleIdx="2" presStyleCnt="3" custLinFactNeighborX="49825" custLinFactNeighborY="78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DCF4D0-80E3-4983-84E3-7DBE3F826A8E}" type="pres">
      <dgm:prSet presAssocID="{27593C84-10C6-4740-A3DB-B884495B047F}" presName="rootConnector3" presStyleLbl="asst2" presStyleIdx="2" presStyleCnt="3"/>
      <dgm:spPr/>
      <dgm:t>
        <a:bodyPr/>
        <a:lstStyle/>
        <a:p>
          <a:endParaRPr lang="en-US"/>
        </a:p>
      </dgm:t>
    </dgm:pt>
    <dgm:pt modelId="{BB95028A-1D92-46AA-939B-2118396C8B6E}" type="pres">
      <dgm:prSet presAssocID="{27593C84-10C6-4740-A3DB-B884495B047F}" presName="hierChild6" presStyleCnt="0"/>
      <dgm:spPr/>
    </dgm:pt>
    <dgm:pt modelId="{B9A68A92-D2C7-4485-966E-57EF00C3E533}" type="pres">
      <dgm:prSet presAssocID="{27593C84-10C6-4740-A3DB-B884495B047F}" presName="hierChild7" presStyleCnt="0"/>
      <dgm:spPr/>
    </dgm:pt>
    <dgm:pt modelId="{78FB120B-2990-40C0-BE00-798D1A1439CC}" type="pres">
      <dgm:prSet presAssocID="{04F746F6-8CFF-4E47-BD98-69F4D06B0BC1}" presName="hierChild3" presStyleCnt="0"/>
      <dgm:spPr/>
    </dgm:pt>
    <dgm:pt modelId="{F6A88399-4049-4CCB-A014-5E1425BF1EB0}" type="pres">
      <dgm:prSet presAssocID="{56FC84DC-FBAF-46A3-9F95-07E3F5F4BE59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6042A822-36B7-4AC7-9359-ECE6255F913F}" type="pres">
      <dgm:prSet presAssocID="{5CEABCA9-3451-41BC-BC45-E60033C3ED60}" presName="hierRoot3" presStyleCnt="0">
        <dgm:presLayoutVars>
          <dgm:hierBranch val="init"/>
        </dgm:presLayoutVars>
      </dgm:prSet>
      <dgm:spPr/>
    </dgm:pt>
    <dgm:pt modelId="{F0C44805-293C-4FCB-919C-9F05459C8289}" type="pres">
      <dgm:prSet presAssocID="{5CEABCA9-3451-41BC-BC45-E60033C3ED60}" presName="rootComposite3" presStyleCnt="0"/>
      <dgm:spPr/>
    </dgm:pt>
    <dgm:pt modelId="{1267EC52-5550-40C0-932A-D3F2021545C7}" type="pres">
      <dgm:prSet presAssocID="{5CEABCA9-3451-41BC-BC45-E60033C3ED60}" presName="rootText3" presStyleLbl="asst1" presStyleIdx="0" presStyleCnt="1" custLinFactY="-20533" custLinFactNeighborX="-4051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444E5D-6F5A-4F38-AE3A-80FFAC5D73A6}" type="pres">
      <dgm:prSet presAssocID="{5CEABCA9-3451-41BC-BC45-E60033C3ED6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A57C4D1D-4E2A-4A63-BC8A-8E03AA54D6FB}" type="pres">
      <dgm:prSet presAssocID="{5CEABCA9-3451-41BC-BC45-E60033C3ED60}" presName="hierChild6" presStyleCnt="0"/>
      <dgm:spPr/>
    </dgm:pt>
    <dgm:pt modelId="{C1DDFD81-903F-463C-AC38-0A596230DFFA}" type="pres">
      <dgm:prSet presAssocID="{5CEABCA9-3451-41BC-BC45-E60033C3ED60}" presName="hierChild7" presStyleCnt="0"/>
      <dgm:spPr/>
    </dgm:pt>
  </dgm:ptLst>
  <dgm:cxnLst>
    <dgm:cxn modelId="{4C749BF4-61E6-4EFC-A7EF-385072B4AEC8}" type="presOf" srcId="{AB60ABEF-EC95-4AA6-A6C7-94E9C3AA0EF7}" destId="{08B0EB8C-7E1B-4DDD-97E0-21DC36F179A1}" srcOrd="0" destOrd="0" presId="urn:microsoft.com/office/officeart/2005/8/layout/orgChart1"/>
    <dgm:cxn modelId="{E53710EB-B43B-44E1-BDD0-CDA6A9AFFE76}" type="presOf" srcId="{691AB903-BB94-4FD1-88BC-F96B3853CC2C}" destId="{074FA110-7271-4E73-9FAD-87931EA40AE7}" srcOrd="0" destOrd="0" presId="urn:microsoft.com/office/officeart/2005/8/layout/orgChart1"/>
    <dgm:cxn modelId="{AC87F3D3-8514-4CDB-A522-F252E96D5E2D}" type="presOf" srcId="{A7C82E8A-F11D-48C6-8406-41F9903E0774}" destId="{3D248593-ED35-482C-A251-35F37BC3D83F}" srcOrd="0" destOrd="0" presId="urn:microsoft.com/office/officeart/2005/8/layout/orgChart1"/>
    <dgm:cxn modelId="{1C3BA6A2-AFD7-4FE4-B46B-8FFC13D0C858}" type="presOf" srcId="{27593C84-10C6-4740-A3DB-B884495B047F}" destId="{63DCF4D0-80E3-4983-84E3-7DBE3F826A8E}" srcOrd="1" destOrd="0" presId="urn:microsoft.com/office/officeart/2005/8/layout/orgChart1"/>
    <dgm:cxn modelId="{55BFD152-D033-4F25-9DAC-7969AB5DD80E}" type="presOf" srcId="{04F746F6-8CFF-4E47-BD98-69F4D06B0BC1}" destId="{B6A7CD65-2BAC-422F-8998-5A86423A172D}" srcOrd="0" destOrd="0" presId="urn:microsoft.com/office/officeart/2005/8/layout/orgChart1"/>
    <dgm:cxn modelId="{26CC2554-085E-4727-97D4-BC749141C61F}" type="presOf" srcId="{F7B28378-01C8-4EB1-804A-EF73D7A6BB6C}" destId="{74B2E45C-EA77-4175-AE6D-6D9224645BF7}" srcOrd="0" destOrd="0" presId="urn:microsoft.com/office/officeart/2005/8/layout/orgChart1"/>
    <dgm:cxn modelId="{B4D193A6-ECD5-4B89-BB4B-55EF7BC416C4}" srcId="{AB60ABEF-EC95-4AA6-A6C7-94E9C3AA0EF7}" destId="{60CDDAE7-DD23-4521-9030-30B50C1A39CF}" srcOrd="0" destOrd="0" parTransId="{88518FE5-C58F-4615-AF84-65FC6575B2DB}" sibTransId="{A6F3E699-E04F-43F1-8173-9AA6C99B809C}"/>
    <dgm:cxn modelId="{DC9072C5-7172-47CF-A6B7-B1792BDCD4B4}" srcId="{B31B71E5-97A3-4BEA-AFEE-E952F9A3A4BD}" destId="{27593C84-10C6-4740-A3DB-B884495B047F}" srcOrd="0" destOrd="0" parTransId="{894F5061-4437-4FBA-9529-9D1CD581103C}" sibTransId="{34F7DA87-062E-45BF-A2CB-AA4D2D21BDE9}"/>
    <dgm:cxn modelId="{87D76AA0-119E-4E15-AD3E-79AC229C26DB}" type="presOf" srcId="{45B26217-0A63-4B8E-92E6-5E22FA11135D}" destId="{B2306BE3-4258-4236-9299-F0870BC98F96}" srcOrd="0" destOrd="0" presId="urn:microsoft.com/office/officeart/2005/8/layout/orgChart1"/>
    <dgm:cxn modelId="{59E3E60B-E550-4612-AB16-4566DEECC865}" type="presOf" srcId="{AB60ABEF-EC95-4AA6-A6C7-94E9C3AA0EF7}" destId="{A25CCE1B-678F-4F4F-8728-959DED999F2C}" srcOrd="1" destOrd="0" presId="urn:microsoft.com/office/officeart/2005/8/layout/orgChart1"/>
    <dgm:cxn modelId="{85ACC6CA-6E14-4C35-85C1-1D4D5DF101E5}" type="presOf" srcId="{56FC84DC-FBAF-46A3-9F95-07E3F5F4BE59}" destId="{F6A88399-4049-4CCB-A014-5E1425BF1EB0}" srcOrd="0" destOrd="0" presId="urn:microsoft.com/office/officeart/2005/8/layout/orgChart1"/>
    <dgm:cxn modelId="{96917891-0FB7-46AA-95DD-2F82EE4D3CB9}" type="presOf" srcId="{B31B71E5-97A3-4BEA-AFEE-E952F9A3A4BD}" destId="{8611FF11-BF6D-4CB8-88B9-61CAAA6DD420}" srcOrd="0" destOrd="0" presId="urn:microsoft.com/office/officeart/2005/8/layout/orgChart1"/>
    <dgm:cxn modelId="{0E078F71-F375-4A9C-AA6E-A0AE7C93A461}" type="presOf" srcId="{6CE33F69-490D-4240-A687-1A366ABEE67E}" destId="{B75A14EB-E10C-4F61-B2BB-BBA39CD550E3}" srcOrd="0" destOrd="0" presId="urn:microsoft.com/office/officeart/2005/8/layout/orgChart1"/>
    <dgm:cxn modelId="{DE453109-4F10-4DB1-A1B8-0F25C267E74C}" srcId="{04F746F6-8CFF-4E47-BD98-69F4D06B0BC1}" destId="{B31B71E5-97A3-4BEA-AFEE-E952F9A3A4BD}" srcOrd="3" destOrd="0" parTransId="{F7B28378-01C8-4EB1-804A-EF73D7A6BB6C}" sibTransId="{CB84BDB6-1E59-4E7D-A6C2-730C52ED8BEF}"/>
    <dgm:cxn modelId="{FBD84038-7A28-4B23-8C9E-C3405ED5F567}" type="presOf" srcId="{BF5CCCA8-3FC8-4146-B472-4BCBE6EC57F6}" destId="{BB193B85-3AE1-4675-8FCD-B47D307B904C}" srcOrd="0" destOrd="0" presId="urn:microsoft.com/office/officeart/2005/8/layout/orgChart1"/>
    <dgm:cxn modelId="{51C00B1B-B221-4DEF-B143-E65A7DC20EE8}" type="presOf" srcId="{5CEABCA9-3451-41BC-BC45-E60033C3ED60}" destId="{1267EC52-5550-40C0-932A-D3F2021545C7}" srcOrd="0" destOrd="0" presId="urn:microsoft.com/office/officeart/2005/8/layout/orgChart1"/>
    <dgm:cxn modelId="{44C65E20-F546-49F0-B006-48F8D562460F}" type="presOf" srcId="{691AB903-BB94-4FD1-88BC-F96B3853CC2C}" destId="{07631550-F065-4195-A1E2-CA25AC63B7E1}" srcOrd="1" destOrd="0" presId="urn:microsoft.com/office/officeart/2005/8/layout/orgChart1"/>
    <dgm:cxn modelId="{36E22EE7-F456-4DF0-80DF-B87DFE6443FA}" type="presOf" srcId="{5CEABCA9-3451-41BC-BC45-E60033C3ED60}" destId="{3A444E5D-6F5A-4F38-AE3A-80FFAC5D73A6}" srcOrd="1" destOrd="0" presId="urn:microsoft.com/office/officeart/2005/8/layout/orgChart1"/>
    <dgm:cxn modelId="{F8F5DADC-8B7F-4214-B065-04DD0CA22CA8}" type="presOf" srcId="{894F5061-4437-4FBA-9529-9D1CD581103C}" destId="{632D64C0-FF55-45B7-B88F-B1B7C103C184}" srcOrd="0" destOrd="0" presId="urn:microsoft.com/office/officeart/2005/8/layout/orgChart1"/>
    <dgm:cxn modelId="{F05D839B-B32E-4C20-8616-E4783FDB4DF6}" type="presOf" srcId="{27593C84-10C6-4740-A3DB-B884495B047F}" destId="{EE3C668A-7D7F-4F36-AD34-CC65654EF988}" srcOrd="0" destOrd="0" presId="urn:microsoft.com/office/officeart/2005/8/layout/orgChart1"/>
    <dgm:cxn modelId="{5FED400E-5A90-4341-91DB-7CBFD8221E44}" type="presOf" srcId="{A7C82E8A-F11D-48C6-8406-41F9903E0774}" destId="{DA6F4A57-AAFB-45FF-A5C7-70247D35A9E2}" srcOrd="1" destOrd="0" presId="urn:microsoft.com/office/officeart/2005/8/layout/orgChart1"/>
    <dgm:cxn modelId="{1CF0148B-B992-446C-B348-6558A94BF564}" type="presOf" srcId="{04F746F6-8CFF-4E47-BD98-69F4D06B0BC1}" destId="{F67881DC-4056-45D6-BF9A-BF4933B2406E}" srcOrd="1" destOrd="0" presId="urn:microsoft.com/office/officeart/2005/8/layout/orgChart1"/>
    <dgm:cxn modelId="{48E544E6-0A67-4AC0-A239-1D7896200B26}" srcId="{A7C82E8A-F11D-48C6-8406-41F9903E0774}" destId="{691AB903-BB94-4FD1-88BC-F96B3853CC2C}" srcOrd="0" destOrd="0" parTransId="{BF5CCCA8-3FC8-4146-B472-4BCBE6EC57F6}" sibTransId="{D70457B4-6B70-4163-9993-DD7FB8D5E38D}"/>
    <dgm:cxn modelId="{196EB9B5-B4ED-4359-AA54-8566EF1DD659}" type="presOf" srcId="{B31B71E5-97A3-4BEA-AFEE-E952F9A3A4BD}" destId="{86CCA789-A7A6-496F-A06C-083FB9C3F519}" srcOrd="1" destOrd="0" presId="urn:microsoft.com/office/officeart/2005/8/layout/orgChart1"/>
    <dgm:cxn modelId="{03FEC2A5-1ADB-4E81-A58E-2C863F6D2C1B}" type="presOf" srcId="{88518FE5-C58F-4615-AF84-65FC6575B2DB}" destId="{6214F183-DBC6-45A6-AECD-2E6FF60F3F16}" srcOrd="0" destOrd="0" presId="urn:microsoft.com/office/officeart/2005/8/layout/orgChart1"/>
    <dgm:cxn modelId="{27B4354A-B135-4A05-BEF0-F75FAA00DC55}" type="presOf" srcId="{60CDDAE7-DD23-4521-9030-30B50C1A39CF}" destId="{EC109DA0-CF8B-46A1-BDBE-8D2118A70E8C}" srcOrd="0" destOrd="0" presId="urn:microsoft.com/office/officeart/2005/8/layout/orgChart1"/>
    <dgm:cxn modelId="{A8F0915E-C43D-4AD1-8D89-1DEF33D732C1}" type="presOf" srcId="{CC8D59D0-03C1-4191-8B46-129582C3F8AD}" destId="{D9FE9291-BE13-4B55-89DC-59BD17FAECF1}" srcOrd="0" destOrd="0" presId="urn:microsoft.com/office/officeart/2005/8/layout/orgChart1"/>
    <dgm:cxn modelId="{2F697407-A801-44F1-A9F2-A42B05233729}" srcId="{04F746F6-8CFF-4E47-BD98-69F4D06B0BC1}" destId="{5CEABCA9-3451-41BC-BC45-E60033C3ED60}" srcOrd="0" destOrd="0" parTransId="{56FC84DC-FBAF-46A3-9F95-07E3F5F4BE59}" sibTransId="{4315B09F-3222-4A12-AB53-AF3B84F76054}"/>
    <dgm:cxn modelId="{4A58A781-66A8-492C-A1B4-596CEF4A7B88}" srcId="{04F746F6-8CFF-4E47-BD98-69F4D06B0BC1}" destId="{A7C82E8A-F11D-48C6-8406-41F9903E0774}" srcOrd="1" destOrd="0" parTransId="{6CE33F69-490D-4240-A687-1A366ABEE67E}" sibTransId="{FB91888A-D6B0-4926-98F7-21CF31207D46}"/>
    <dgm:cxn modelId="{86D98F4F-3477-4653-A019-76BEC89FB5D1}" type="presOf" srcId="{60CDDAE7-DD23-4521-9030-30B50C1A39CF}" destId="{DA129942-1889-40CE-8108-4A7D36DF8BB4}" srcOrd="1" destOrd="0" presId="urn:microsoft.com/office/officeart/2005/8/layout/orgChart1"/>
    <dgm:cxn modelId="{ADD25AE7-CFDD-4E7E-8D4E-43299854EDDA}" srcId="{04F746F6-8CFF-4E47-BD98-69F4D06B0BC1}" destId="{AB60ABEF-EC95-4AA6-A6C7-94E9C3AA0EF7}" srcOrd="2" destOrd="0" parTransId="{45B26217-0A63-4B8E-92E6-5E22FA11135D}" sibTransId="{838D4326-0419-43F6-B834-8E66DE40C2E1}"/>
    <dgm:cxn modelId="{F0856381-0997-4C70-9873-0B961CC2957C}" srcId="{CC8D59D0-03C1-4191-8B46-129582C3F8AD}" destId="{04F746F6-8CFF-4E47-BD98-69F4D06B0BC1}" srcOrd="0" destOrd="0" parTransId="{EA724DBF-BF1C-4655-B4C0-422C03E7B527}" sibTransId="{F114FC79-9BFB-47EA-92BC-3F5BBCCC52FA}"/>
    <dgm:cxn modelId="{A0BCDD6C-9969-4B2A-8B8C-4228AB23DFF3}" type="presParOf" srcId="{D9FE9291-BE13-4B55-89DC-59BD17FAECF1}" destId="{411D4B8D-1C1B-444F-B357-81DF148CF909}" srcOrd="0" destOrd="0" presId="urn:microsoft.com/office/officeart/2005/8/layout/orgChart1"/>
    <dgm:cxn modelId="{126EC6EA-A830-4C0C-9381-4166425F7D7F}" type="presParOf" srcId="{411D4B8D-1C1B-444F-B357-81DF148CF909}" destId="{40447455-38FC-467D-A3F9-CE2DBB4F8450}" srcOrd="0" destOrd="0" presId="urn:microsoft.com/office/officeart/2005/8/layout/orgChart1"/>
    <dgm:cxn modelId="{608B5A29-4553-4FA5-99DC-5583DF86DEAF}" type="presParOf" srcId="{40447455-38FC-467D-A3F9-CE2DBB4F8450}" destId="{B6A7CD65-2BAC-422F-8998-5A86423A172D}" srcOrd="0" destOrd="0" presId="urn:microsoft.com/office/officeart/2005/8/layout/orgChart1"/>
    <dgm:cxn modelId="{B25AF1A1-6762-47EA-B524-B336E550ACE6}" type="presParOf" srcId="{40447455-38FC-467D-A3F9-CE2DBB4F8450}" destId="{F67881DC-4056-45D6-BF9A-BF4933B2406E}" srcOrd="1" destOrd="0" presId="urn:microsoft.com/office/officeart/2005/8/layout/orgChart1"/>
    <dgm:cxn modelId="{BDEF9923-8E33-4C3E-A4B6-2AC72301E2E3}" type="presParOf" srcId="{411D4B8D-1C1B-444F-B357-81DF148CF909}" destId="{FE29468F-BF3C-4E77-979B-8D8640594E9A}" srcOrd="1" destOrd="0" presId="urn:microsoft.com/office/officeart/2005/8/layout/orgChart1"/>
    <dgm:cxn modelId="{DE77229C-326B-495C-892A-CE9536C73AB9}" type="presParOf" srcId="{FE29468F-BF3C-4E77-979B-8D8640594E9A}" destId="{B75A14EB-E10C-4F61-B2BB-BBA39CD550E3}" srcOrd="0" destOrd="0" presId="urn:microsoft.com/office/officeart/2005/8/layout/orgChart1"/>
    <dgm:cxn modelId="{DA81E884-CB7D-46CE-8B4E-84F2674E8DFF}" type="presParOf" srcId="{FE29468F-BF3C-4E77-979B-8D8640594E9A}" destId="{562309D4-8E19-497A-8806-29754E60ED32}" srcOrd="1" destOrd="0" presId="urn:microsoft.com/office/officeart/2005/8/layout/orgChart1"/>
    <dgm:cxn modelId="{8CFE8E30-AA99-496D-8FD6-853433B1CB5E}" type="presParOf" srcId="{562309D4-8E19-497A-8806-29754E60ED32}" destId="{CE2920DA-EFA4-4127-9C5F-762D8BA31DFE}" srcOrd="0" destOrd="0" presId="urn:microsoft.com/office/officeart/2005/8/layout/orgChart1"/>
    <dgm:cxn modelId="{13B07C89-76DC-4F03-B4AF-9E5395EBD7FD}" type="presParOf" srcId="{CE2920DA-EFA4-4127-9C5F-762D8BA31DFE}" destId="{3D248593-ED35-482C-A251-35F37BC3D83F}" srcOrd="0" destOrd="0" presId="urn:microsoft.com/office/officeart/2005/8/layout/orgChart1"/>
    <dgm:cxn modelId="{2DD2A968-C9A1-493C-B0FB-3B839040AF71}" type="presParOf" srcId="{CE2920DA-EFA4-4127-9C5F-762D8BA31DFE}" destId="{DA6F4A57-AAFB-45FF-A5C7-70247D35A9E2}" srcOrd="1" destOrd="0" presId="urn:microsoft.com/office/officeart/2005/8/layout/orgChart1"/>
    <dgm:cxn modelId="{018325AC-B312-46D9-BC89-C0963B48078F}" type="presParOf" srcId="{562309D4-8E19-497A-8806-29754E60ED32}" destId="{A5B07FF3-9268-46BF-A660-0FA3EBA0C41B}" srcOrd="1" destOrd="0" presId="urn:microsoft.com/office/officeart/2005/8/layout/orgChart1"/>
    <dgm:cxn modelId="{1C41008B-A1B4-45F4-9DBB-1B4C0B5753B3}" type="presParOf" srcId="{562309D4-8E19-497A-8806-29754E60ED32}" destId="{9AB214AE-8F60-4FA4-A9E6-BC0EA8A0869C}" srcOrd="2" destOrd="0" presId="urn:microsoft.com/office/officeart/2005/8/layout/orgChart1"/>
    <dgm:cxn modelId="{EB4BC08D-5B46-4ED8-9A4C-FE7EB5787243}" type="presParOf" srcId="{9AB214AE-8F60-4FA4-A9E6-BC0EA8A0869C}" destId="{BB193B85-3AE1-4675-8FCD-B47D307B904C}" srcOrd="0" destOrd="0" presId="urn:microsoft.com/office/officeart/2005/8/layout/orgChart1"/>
    <dgm:cxn modelId="{26A82168-2147-41D4-AF49-2DC80EB7A7FA}" type="presParOf" srcId="{9AB214AE-8F60-4FA4-A9E6-BC0EA8A0869C}" destId="{428C5E22-FE93-4BCB-8AE4-0DE99790972B}" srcOrd="1" destOrd="0" presId="urn:microsoft.com/office/officeart/2005/8/layout/orgChart1"/>
    <dgm:cxn modelId="{67F7BF6E-4AB7-4084-857D-73A92F572054}" type="presParOf" srcId="{428C5E22-FE93-4BCB-8AE4-0DE99790972B}" destId="{9811F0B7-A865-494B-B7FF-C053DF309F27}" srcOrd="0" destOrd="0" presId="urn:microsoft.com/office/officeart/2005/8/layout/orgChart1"/>
    <dgm:cxn modelId="{B2CE76FD-75F0-4CE1-A2A9-0E81282E1B85}" type="presParOf" srcId="{9811F0B7-A865-494B-B7FF-C053DF309F27}" destId="{074FA110-7271-4E73-9FAD-87931EA40AE7}" srcOrd="0" destOrd="0" presId="urn:microsoft.com/office/officeart/2005/8/layout/orgChart1"/>
    <dgm:cxn modelId="{448E9D87-122A-4821-925F-C0BA13BAF87A}" type="presParOf" srcId="{9811F0B7-A865-494B-B7FF-C053DF309F27}" destId="{07631550-F065-4195-A1E2-CA25AC63B7E1}" srcOrd="1" destOrd="0" presId="urn:microsoft.com/office/officeart/2005/8/layout/orgChart1"/>
    <dgm:cxn modelId="{DDF34808-DEFE-4F9B-86D5-ECA13B246344}" type="presParOf" srcId="{428C5E22-FE93-4BCB-8AE4-0DE99790972B}" destId="{FF0BDABF-E09B-4056-925E-F8077A6BF7BB}" srcOrd="1" destOrd="0" presId="urn:microsoft.com/office/officeart/2005/8/layout/orgChart1"/>
    <dgm:cxn modelId="{7CC1DA01-F007-4DB0-BF7C-936372459930}" type="presParOf" srcId="{428C5E22-FE93-4BCB-8AE4-0DE99790972B}" destId="{E51628BC-0E09-4E3C-B5B7-0542A9F2FCBB}" srcOrd="2" destOrd="0" presId="urn:microsoft.com/office/officeart/2005/8/layout/orgChart1"/>
    <dgm:cxn modelId="{BB1BB473-4BA1-406F-BE6F-31FD8DB76A1E}" type="presParOf" srcId="{FE29468F-BF3C-4E77-979B-8D8640594E9A}" destId="{B2306BE3-4258-4236-9299-F0870BC98F96}" srcOrd="2" destOrd="0" presId="urn:microsoft.com/office/officeart/2005/8/layout/orgChart1"/>
    <dgm:cxn modelId="{1486B79F-4460-4EB2-AA5A-9029EF72E092}" type="presParOf" srcId="{FE29468F-BF3C-4E77-979B-8D8640594E9A}" destId="{0D4E97A0-6191-45D7-9BA3-A08B79A27788}" srcOrd="3" destOrd="0" presId="urn:microsoft.com/office/officeart/2005/8/layout/orgChart1"/>
    <dgm:cxn modelId="{59135942-66D4-4E0D-9E06-A17865CAEE74}" type="presParOf" srcId="{0D4E97A0-6191-45D7-9BA3-A08B79A27788}" destId="{5B3A8808-A61A-4C34-92E9-6A5A44E8FA30}" srcOrd="0" destOrd="0" presId="urn:microsoft.com/office/officeart/2005/8/layout/orgChart1"/>
    <dgm:cxn modelId="{484962D1-9846-477B-970D-776F55143ED7}" type="presParOf" srcId="{5B3A8808-A61A-4C34-92E9-6A5A44E8FA30}" destId="{08B0EB8C-7E1B-4DDD-97E0-21DC36F179A1}" srcOrd="0" destOrd="0" presId="urn:microsoft.com/office/officeart/2005/8/layout/orgChart1"/>
    <dgm:cxn modelId="{BB249A86-CD79-4E6F-88ED-97439943FBEC}" type="presParOf" srcId="{5B3A8808-A61A-4C34-92E9-6A5A44E8FA30}" destId="{A25CCE1B-678F-4F4F-8728-959DED999F2C}" srcOrd="1" destOrd="0" presId="urn:microsoft.com/office/officeart/2005/8/layout/orgChart1"/>
    <dgm:cxn modelId="{E2880BF3-3EFB-4FDB-9431-F67499DD19F7}" type="presParOf" srcId="{0D4E97A0-6191-45D7-9BA3-A08B79A27788}" destId="{A18CB959-551D-450B-BB05-CBAAC1150D25}" srcOrd="1" destOrd="0" presId="urn:microsoft.com/office/officeart/2005/8/layout/orgChart1"/>
    <dgm:cxn modelId="{BD920BBE-65EE-436A-B2E5-23441F191D72}" type="presParOf" srcId="{0D4E97A0-6191-45D7-9BA3-A08B79A27788}" destId="{36204115-D341-45CD-ABB3-0AA622245937}" srcOrd="2" destOrd="0" presId="urn:microsoft.com/office/officeart/2005/8/layout/orgChart1"/>
    <dgm:cxn modelId="{DB609A3C-3AC2-4EF6-B45E-0C2124435E0E}" type="presParOf" srcId="{36204115-D341-45CD-ABB3-0AA622245937}" destId="{6214F183-DBC6-45A6-AECD-2E6FF60F3F16}" srcOrd="0" destOrd="0" presId="urn:microsoft.com/office/officeart/2005/8/layout/orgChart1"/>
    <dgm:cxn modelId="{4D6CB6BC-4A74-4391-A398-43986B9E13F3}" type="presParOf" srcId="{36204115-D341-45CD-ABB3-0AA622245937}" destId="{A8DCE351-5ECB-4789-8693-661A8048F144}" srcOrd="1" destOrd="0" presId="urn:microsoft.com/office/officeart/2005/8/layout/orgChart1"/>
    <dgm:cxn modelId="{47AAFE33-52E9-48A5-9EAA-989B5CE6BDCE}" type="presParOf" srcId="{A8DCE351-5ECB-4789-8693-661A8048F144}" destId="{26E53A1D-8664-4E1D-9C6F-150376256ED9}" srcOrd="0" destOrd="0" presId="urn:microsoft.com/office/officeart/2005/8/layout/orgChart1"/>
    <dgm:cxn modelId="{97AD203A-864F-4325-8597-141DE7C0846D}" type="presParOf" srcId="{26E53A1D-8664-4E1D-9C6F-150376256ED9}" destId="{EC109DA0-CF8B-46A1-BDBE-8D2118A70E8C}" srcOrd="0" destOrd="0" presId="urn:microsoft.com/office/officeart/2005/8/layout/orgChart1"/>
    <dgm:cxn modelId="{FA2B1B98-2E57-4945-9A67-B01ED850A5AB}" type="presParOf" srcId="{26E53A1D-8664-4E1D-9C6F-150376256ED9}" destId="{DA129942-1889-40CE-8108-4A7D36DF8BB4}" srcOrd="1" destOrd="0" presId="urn:microsoft.com/office/officeart/2005/8/layout/orgChart1"/>
    <dgm:cxn modelId="{11F44738-93C5-4FDA-AC0B-0291EFF0E4EF}" type="presParOf" srcId="{A8DCE351-5ECB-4789-8693-661A8048F144}" destId="{6FDD9A69-73F4-48A5-8F2C-AA5F6B88CD44}" srcOrd="1" destOrd="0" presId="urn:microsoft.com/office/officeart/2005/8/layout/orgChart1"/>
    <dgm:cxn modelId="{62946060-F11E-415E-A69B-F9D1D4737153}" type="presParOf" srcId="{A8DCE351-5ECB-4789-8693-661A8048F144}" destId="{32E340CC-5795-4AB8-95AB-4F430A4F0FC5}" srcOrd="2" destOrd="0" presId="urn:microsoft.com/office/officeart/2005/8/layout/orgChart1"/>
    <dgm:cxn modelId="{9FAA6175-04F7-406B-BE72-9067D602AE6D}" type="presParOf" srcId="{FE29468F-BF3C-4E77-979B-8D8640594E9A}" destId="{74B2E45C-EA77-4175-AE6D-6D9224645BF7}" srcOrd="4" destOrd="0" presId="urn:microsoft.com/office/officeart/2005/8/layout/orgChart1"/>
    <dgm:cxn modelId="{D8BFD082-0275-4C55-9EDA-AB399C482E4C}" type="presParOf" srcId="{FE29468F-BF3C-4E77-979B-8D8640594E9A}" destId="{5445B891-055C-4155-A8D2-CCFCCD2FFB98}" srcOrd="5" destOrd="0" presId="urn:microsoft.com/office/officeart/2005/8/layout/orgChart1"/>
    <dgm:cxn modelId="{AA42CBAA-4FD5-4FDD-94A0-E063E3AFB11A}" type="presParOf" srcId="{5445B891-055C-4155-A8D2-CCFCCD2FFB98}" destId="{AD49F46D-9DB0-4C36-80C6-E4A67B3EF002}" srcOrd="0" destOrd="0" presId="urn:microsoft.com/office/officeart/2005/8/layout/orgChart1"/>
    <dgm:cxn modelId="{BD7B5407-F584-448C-9A18-30F1CCD0F452}" type="presParOf" srcId="{AD49F46D-9DB0-4C36-80C6-E4A67B3EF002}" destId="{8611FF11-BF6D-4CB8-88B9-61CAAA6DD420}" srcOrd="0" destOrd="0" presId="urn:microsoft.com/office/officeart/2005/8/layout/orgChart1"/>
    <dgm:cxn modelId="{79C9717E-A1DC-4AF5-8DB6-68F0673F9608}" type="presParOf" srcId="{AD49F46D-9DB0-4C36-80C6-E4A67B3EF002}" destId="{86CCA789-A7A6-496F-A06C-083FB9C3F519}" srcOrd="1" destOrd="0" presId="urn:microsoft.com/office/officeart/2005/8/layout/orgChart1"/>
    <dgm:cxn modelId="{3D2F515D-60DA-43A2-8A0B-34EA530BEC17}" type="presParOf" srcId="{5445B891-055C-4155-A8D2-CCFCCD2FFB98}" destId="{A6C3ABC9-B598-4CEF-9B72-7B403ED1523D}" srcOrd="1" destOrd="0" presId="urn:microsoft.com/office/officeart/2005/8/layout/orgChart1"/>
    <dgm:cxn modelId="{E322B3E5-88DE-4EBE-80C5-FCA8F860EAF2}" type="presParOf" srcId="{5445B891-055C-4155-A8D2-CCFCCD2FFB98}" destId="{E5A2543B-C3DF-43BD-9BEB-DCC157BB38C4}" srcOrd="2" destOrd="0" presId="urn:microsoft.com/office/officeart/2005/8/layout/orgChart1"/>
    <dgm:cxn modelId="{F62CA721-7909-484A-97D9-B0C7A712E72A}" type="presParOf" srcId="{E5A2543B-C3DF-43BD-9BEB-DCC157BB38C4}" destId="{632D64C0-FF55-45B7-B88F-B1B7C103C184}" srcOrd="0" destOrd="0" presId="urn:microsoft.com/office/officeart/2005/8/layout/orgChart1"/>
    <dgm:cxn modelId="{BB835E1D-F4AA-4F65-88A9-B321DAE3DA6A}" type="presParOf" srcId="{E5A2543B-C3DF-43BD-9BEB-DCC157BB38C4}" destId="{24760414-8B70-4513-BFEE-7729FE2B6169}" srcOrd="1" destOrd="0" presId="urn:microsoft.com/office/officeart/2005/8/layout/orgChart1"/>
    <dgm:cxn modelId="{377646F4-68AA-499A-ABDE-D437F44D0F5E}" type="presParOf" srcId="{24760414-8B70-4513-BFEE-7729FE2B6169}" destId="{B9DA212C-613A-45C5-B7A0-6B53B4B4C2C9}" srcOrd="0" destOrd="0" presId="urn:microsoft.com/office/officeart/2005/8/layout/orgChart1"/>
    <dgm:cxn modelId="{A19C25F4-8CE2-46B1-B7EF-83821B610781}" type="presParOf" srcId="{B9DA212C-613A-45C5-B7A0-6B53B4B4C2C9}" destId="{EE3C668A-7D7F-4F36-AD34-CC65654EF988}" srcOrd="0" destOrd="0" presId="urn:microsoft.com/office/officeart/2005/8/layout/orgChart1"/>
    <dgm:cxn modelId="{32E5DD1A-6C11-4076-B496-206DA6DCFF2D}" type="presParOf" srcId="{B9DA212C-613A-45C5-B7A0-6B53B4B4C2C9}" destId="{63DCF4D0-80E3-4983-84E3-7DBE3F826A8E}" srcOrd="1" destOrd="0" presId="urn:microsoft.com/office/officeart/2005/8/layout/orgChart1"/>
    <dgm:cxn modelId="{5116A51D-9A01-4604-8374-EBDE8994EB9C}" type="presParOf" srcId="{24760414-8B70-4513-BFEE-7729FE2B6169}" destId="{BB95028A-1D92-46AA-939B-2118396C8B6E}" srcOrd="1" destOrd="0" presId="urn:microsoft.com/office/officeart/2005/8/layout/orgChart1"/>
    <dgm:cxn modelId="{45425571-F5BA-4712-A5E3-22AB5D4343E5}" type="presParOf" srcId="{24760414-8B70-4513-BFEE-7729FE2B6169}" destId="{B9A68A92-D2C7-4485-966E-57EF00C3E533}" srcOrd="2" destOrd="0" presId="urn:microsoft.com/office/officeart/2005/8/layout/orgChart1"/>
    <dgm:cxn modelId="{B10349AC-04E6-459B-A72D-69C71144E48C}" type="presParOf" srcId="{411D4B8D-1C1B-444F-B357-81DF148CF909}" destId="{78FB120B-2990-40C0-BE00-798D1A1439CC}" srcOrd="2" destOrd="0" presId="urn:microsoft.com/office/officeart/2005/8/layout/orgChart1"/>
    <dgm:cxn modelId="{9FB39C85-A904-4934-B2E4-114DC6705406}" type="presParOf" srcId="{78FB120B-2990-40C0-BE00-798D1A1439CC}" destId="{F6A88399-4049-4CCB-A014-5E1425BF1EB0}" srcOrd="0" destOrd="0" presId="urn:microsoft.com/office/officeart/2005/8/layout/orgChart1"/>
    <dgm:cxn modelId="{1FF960D2-C7A4-4C02-8006-AA14C625C7F5}" type="presParOf" srcId="{78FB120B-2990-40C0-BE00-798D1A1439CC}" destId="{6042A822-36B7-4AC7-9359-ECE6255F913F}" srcOrd="1" destOrd="0" presId="urn:microsoft.com/office/officeart/2005/8/layout/orgChart1"/>
    <dgm:cxn modelId="{06553F84-0C44-4C78-A2CC-660A173C5092}" type="presParOf" srcId="{6042A822-36B7-4AC7-9359-ECE6255F913F}" destId="{F0C44805-293C-4FCB-919C-9F05459C8289}" srcOrd="0" destOrd="0" presId="urn:microsoft.com/office/officeart/2005/8/layout/orgChart1"/>
    <dgm:cxn modelId="{DEE24BB4-1651-4DFC-AB11-C74977334601}" type="presParOf" srcId="{F0C44805-293C-4FCB-919C-9F05459C8289}" destId="{1267EC52-5550-40C0-932A-D3F2021545C7}" srcOrd="0" destOrd="0" presId="urn:microsoft.com/office/officeart/2005/8/layout/orgChart1"/>
    <dgm:cxn modelId="{5D427D32-353E-43D1-AB42-95E1A5A52184}" type="presParOf" srcId="{F0C44805-293C-4FCB-919C-9F05459C8289}" destId="{3A444E5D-6F5A-4F38-AE3A-80FFAC5D73A6}" srcOrd="1" destOrd="0" presId="urn:microsoft.com/office/officeart/2005/8/layout/orgChart1"/>
    <dgm:cxn modelId="{44ED6801-25FD-4867-A49F-B90A0CFF4C37}" type="presParOf" srcId="{6042A822-36B7-4AC7-9359-ECE6255F913F}" destId="{A57C4D1D-4E2A-4A63-BC8A-8E03AA54D6FB}" srcOrd="1" destOrd="0" presId="urn:microsoft.com/office/officeart/2005/8/layout/orgChart1"/>
    <dgm:cxn modelId="{B8445EB5-9E9C-4BA4-A731-4BF5E96CA549}" type="presParOf" srcId="{6042A822-36B7-4AC7-9359-ECE6255F913F}" destId="{C1DDFD81-903F-463C-AC38-0A596230DFFA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2214BA-E064-473E-8568-9E369F8B5B9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3E52B9-3E63-43EB-85F3-31095D2260DD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latin typeface="Arial Narrow" pitchFamily="34" charset="0"/>
            </a:rPr>
            <a:t>Exchange Officer</a:t>
          </a:r>
          <a:endParaRPr lang="en-US" b="1" dirty="0">
            <a:latin typeface="Arial Narrow" pitchFamily="34" charset="0"/>
          </a:endParaRPr>
        </a:p>
      </dgm:t>
    </dgm:pt>
    <dgm:pt modelId="{09DCA187-4BBE-4EDE-ADCA-E3C790B2AAA7}" type="parTrans" cxnId="{4FBCD3B5-4848-4C1E-86AC-ABC598369998}">
      <dgm:prSet/>
      <dgm:spPr/>
      <dgm:t>
        <a:bodyPr/>
        <a:lstStyle/>
        <a:p>
          <a:endParaRPr lang="en-US"/>
        </a:p>
      </dgm:t>
    </dgm:pt>
    <dgm:pt modelId="{7465A6ED-A654-495C-BF56-3932344DD8C0}" type="sibTrans" cxnId="{4FBCD3B5-4848-4C1E-86AC-ABC598369998}">
      <dgm:prSet/>
      <dgm:spPr/>
      <dgm:t>
        <a:bodyPr/>
        <a:lstStyle/>
        <a:p>
          <a:endParaRPr lang="en-US"/>
        </a:p>
      </dgm:t>
    </dgm:pt>
    <dgm:pt modelId="{1DF5CD42-FFB4-42B0-99AD-E79FED1B8613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latin typeface="Arial Narrow" pitchFamily="34" charset="0"/>
            </a:rPr>
            <a:t>Junior Exchange Officer</a:t>
          </a:r>
          <a:endParaRPr lang="en-US" b="1" dirty="0">
            <a:latin typeface="Arial Narrow" pitchFamily="34" charset="0"/>
          </a:endParaRPr>
        </a:p>
      </dgm:t>
    </dgm:pt>
    <dgm:pt modelId="{A1507C20-A80E-425F-9BF8-A5A769AF4B2C}" type="parTrans" cxnId="{13E0605E-574B-482D-82F4-C5F9E761510D}">
      <dgm:prSet/>
      <dgm:spPr/>
      <dgm:t>
        <a:bodyPr/>
        <a:lstStyle/>
        <a:p>
          <a:endParaRPr lang="en-US" b="1">
            <a:latin typeface="Arial Narrow" pitchFamily="34" charset="0"/>
          </a:endParaRPr>
        </a:p>
      </dgm:t>
    </dgm:pt>
    <dgm:pt modelId="{670B4B41-141A-4602-ACA5-D3BF2D4450F0}" type="sibTrans" cxnId="{13E0605E-574B-482D-82F4-C5F9E761510D}">
      <dgm:prSet/>
      <dgm:spPr/>
      <dgm:t>
        <a:bodyPr/>
        <a:lstStyle/>
        <a:p>
          <a:endParaRPr lang="en-US"/>
        </a:p>
      </dgm:t>
    </dgm:pt>
    <dgm:pt modelId="{D7EB8455-84E2-42C1-886F-2306E9EE9B0A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latin typeface="Arial Narrow" pitchFamily="34" charset="0"/>
            </a:rPr>
            <a:t>Secretary  Media &amp; Publications</a:t>
          </a:r>
          <a:endParaRPr lang="en-US" b="1" dirty="0">
            <a:latin typeface="Arial Narrow" pitchFamily="34" charset="0"/>
          </a:endParaRPr>
        </a:p>
      </dgm:t>
    </dgm:pt>
    <dgm:pt modelId="{E0B1800D-20AE-41EC-84E3-9923CDD8AB7B}" type="parTrans" cxnId="{D0072945-FF11-4127-A57E-E7F0AF695A35}">
      <dgm:prSet/>
      <dgm:spPr/>
      <dgm:t>
        <a:bodyPr/>
        <a:lstStyle/>
        <a:p>
          <a:endParaRPr lang="en-US" b="1">
            <a:latin typeface="Arial Narrow" pitchFamily="34" charset="0"/>
          </a:endParaRPr>
        </a:p>
      </dgm:t>
    </dgm:pt>
    <dgm:pt modelId="{4E434502-F410-47FA-911A-208560867054}" type="sibTrans" cxnId="{D0072945-FF11-4127-A57E-E7F0AF695A35}">
      <dgm:prSet/>
      <dgm:spPr/>
      <dgm:t>
        <a:bodyPr/>
        <a:lstStyle/>
        <a:p>
          <a:endParaRPr lang="en-US"/>
        </a:p>
      </dgm:t>
    </dgm:pt>
    <dgm:pt modelId="{88886E17-F7C6-43E4-AB74-6F5B87BE611F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latin typeface="Arial Narrow" pitchFamily="34" charset="0"/>
            </a:rPr>
            <a:t>Assistant</a:t>
          </a:r>
          <a:endParaRPr lang="en-US" b="1" dirty="0">
            <a:latin typeface="Arial Narrow" pitchFamily="34" charset="0"/>
          </a:endParaRPr>
        </a:p>
      </dgm:t>
    </dgm:pt>
    <dgm:pt modelId="{4BB5C66F-AE45-4716-9467-1D7B33CAA8CA}" type="parTrans" cxnId="{FC095247-17AB-437A-AAD7-3B25A2CCA28F}">
      <dgm:prSet/>
      <dgm:spPr/>
      <dgm:t>
        <a:bodyPr/>
        <a:lstStyle/>
        <a:p>
          <a:endParaRPr lang="en-US" b="1">
            <a:latin typeface="Arial Narrow" pitchFamily="34" charset="0"/>
          </a:endParaRPr>
        </a:p>
      </dgm:t>
    </dgm:pt>
    <dgm:pt modelId="{0F2D8CF4-8828-4527-9012-756986E0F39D}" type="sibTrans" cxnId="{FC095247-17AB-437A-AAD7-3B25A2CCA28F}">
      <dgm:prSet/>
      <dgm:spPr/>
      <dgm:t>
        <a:bodyPr/>
        <a:lstStyle/>
        <a:p>
          <a:endParaRPr lang="en-US"/>
        </a:p>
      </dgm:t>
    </dgm:pt>
    <dgm:pt modelId="{6E61800D-47E1-42DE-A3AE-DDB65D981E85}" type="pres">
      <dgm:prSet presAssocID="{902214BA-E064-473E-8568-9E369F8B5B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548585-40C7-433E-89C5-455AF4D78C74}" type="pres">
      <dgm:prSet presAssocID="{FC3E52B9-3E63-43EB-85F3-31095D2260DD}" presName="hierRoot1" presStyleCnt="0">
        <dgm:presLayoutVars>
          <dgm:hierBranch val="init"/>
        </dgm:presLayoutVars>
      </dgm:prSet>
      <dgm:spPr/>
    </dgm:pt>
    <dgm:pt modelId="{C4C651E4-2440-4ED0-A959-24B5455CDD89}" type="pres">
      <dgm:prSet presAssocID="{FC3E52B9-3E63-43EB-85F3-31095D2260DD}" presName="rootComposite1" presStyleCnt="0"/>
      <dgm:spPr/>
    </dgm:pt>
    <dgm:pt modelId="{9892DD0B-5D58-40DD-BFF1-1D6B2490017E}" type="pres">
      <dgm:prSet presAssocID="{FC3E52B9-3E63-43EB-85F3-31095D2260DD}" presName="rootText1" presStyleLbl="node0" presStyleIdx="0" presStyleCnt="1" custScaleX="39364" custScaleY="319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A4C3CF-ADE1-46B3-87AC-3A97F72B4448}" type="pres">
      <dgm:prSet presAssocID="{FC3E52B9-3E63-43EB-85F3-31095D2260D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25D7CA2-029F-482F-8B53-DBA97B1DD459}" type="pres">
      <dgm:prSet presAssocID="{FC3E52B9-3E63-43EB-85F3-31095D2260DD}" presName="hierChild2" presStyleCnt="0"/>
      <dgm:spPr/>
    </dgm:pt>
    <dgm:pt modelId="{0719EB93-7A08-4D95-9A2E-099126D2BEEF}" type="pres">
      <dgm:prSet presAssocID="{A1507C20-A80E-425F-9BF8-A5A769AF4B2C}" presName="Name37" presStyleLbl="parChTrans1D2" presStyleIdx="0" presStyleCnt="1"/>
      <dgm:spPr/>
      <dgm:t>
        <a:bodyPr/>
        <a:lstStyle/>
        <a:p>
          <a:endParaRPr lang="en-US"/>
        </a:p>
      </dgm:t>
    </dgm:pt>
    <dgm:pt modelId="{3F8364F8-0E20-49D7-8F17-AD8F5F790AC9}" type="pres">
      <dgm:prSet presAssocID="{1DF5CD42-FFB4-42B0-99AD-E79FED1B8613}" presName="hierRoot2" presStyleCnt="0">
        <dgm:presLayoutVars>
          <dgm:hierBranch val="init"/>
        </dgm:presLayoutVars>
      </dgm:prSet>
      <dgm:spPr/>
    </dgm:pt>
    <dgm:pt modelId="{0A7E179D-50D1-44C4-9051-95BCAC889CA4}" type="pres">
      <dgm:prSet presAssocID="{1DF5CD42-FFB4-42B0-99AD-E79FED1B8613}" presName="rootComposite" presStyleCnt="0"/>
      <dgm:spPr/>
    </dgm:pt>
    <dgm:pt modelId="{52F2BD45-222F-4B13-8AC0-BCF84D7BD155}" type="pres">
      <dgm:prSet presAssocID="{1DF5CD42-FFB4-42B0-99AD-E79FED1B8613}" presName="rootText" presStyleLbl="node2" presStyleIdx="0" presStyleCnt="1" custScaleX="45504" custScaleY="32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439BFA-B862-4CD8-8352-53446000AB51}" type="pres">
      <dgm:prSet presAssocID="{1DF5CD42-FFB4-42B0-99AD-E79FED1B8613}" presName="rootConnector" presStyleLbl="node2" presStyleIdx="0" presStyleCnt="1"/>
      <dgm:spPr/>
      <dgm:t>
        <a:bodyPr/>
        <a:lstStyle/>
        <a:p>
          <a:endParaRPr lang="en-US"/>
        </a:p>
      </dgm:t>
    </dgm:pt>
    <dgm:pt modelId="{58844A68-05B8-4DBA-94D9-A9F24B7F7653}" type="pres">
      <dgm:prSet presAssocID="{1DF5CD42-FFB4-42B0-99AD-E79FED1B8613}" presName="hierChild4" presStyleCnt="0"/>
      <dgm:spPr/>
    </dgm:pt>
    <dgm:pt modelId="{7B7E30AB-BC2B-40A4-AC82-E9666171FB26}" type="pres">
      <dgm:prSet presAssocID="{E0B1800D-20AE-41EC-84E3-9923CDD8AB7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56B4623B-7BDB-4833-AC99-1DBA718A8C92}" type="pres">
      <dgm:prSet presAssocID="{D7EB8455-84E2-42C1-886F-2306E9EE9B0A}" presName="hierRoot2" presStyleCnt="0">
        <dgm:presLayoutVars>
          <dgm:hierBranch val="init"/>
        </dgm:presLayoutVars>
      </dgm:prSet>
      <dgm:spPr/>
    </dgm:pt>
    <dgm:pt modelId="{681057CA-F93F-43FE-AC2F-F16619218BB9}" type="pres">
      <dgm:prSet presAssocID="{D7EB8455-84E2-42C1-886F-2306E9EE9B0A}" presName="rootComposite" presStyleCnt="0"/>
      <dgm:spPr/>
    </dgm:pt>
    <dgm:pt modelId="{E94B2592-F9D7-45E1-BF01-15A74E3D22E1}" type="pres">
      <dgm:prSet presAssocID="{D7EB8455-84E2-42C1-886F-2306E9EE9B0A}" presName="rootText" presStyleLbl="node3" presStyleIdx="0" presStyleCnt="1" custScaleX="53714" custScaleY="30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440A41-C7EA-4C52-8ED3-5007F5FBC2B3}" type="pres">
      <dgm:prSet presAssocID="{D7EB8455-84E2-42C1-886F-2306E9EE9B0A}" presName="rootConnector" presStyleLbl="node3" presStyleIdx="0" presStyleCnt="1"/>
      <dgm:spPr/>
      <dgm:t>
        <a:bodyPr/>
        <a:lstStyle/>
        <a:p>
          <a:endParaRPr lang="en-US"/>
        </a:p>
      </dgm:t>
    </dgm:pt>
    <dgm:pt modelId="{D3162E86-535D-4119-8E5B-0D7576BB8F21}" type="pres">
      <dgm:prSet presAssocID="{D7EB8455-84E2-42C1-886F-2306E9EE9B0A}" presName="hierChild4" presStyleCnt="0"/>
      <dgm:spPr/>
    </dgm:pt>
    <dgm:pt modelId="{44A6B666-D694-4F3B-993F-072BA4F47E64}" type="pres">
      <dgm:prSet presAssocID="{4BB5C66F-AE45-4716-9467-1D7B33CAA8CA}" presName="Name37" presStyleLbl="parChTrans1D4" presStyleIdx="0" presStyleCnt="1"/>
      <dgm:spPr/>
      <dgm:t>
        <a:bodyPr/>
        <a:lstStyle/>
        <a:p>
          <a:endParaRPr lang="en-US"/>
        </a:p>
      </dgm:t>
    </dgm:pt>
    <dgm:pt modelId="{4C1FA85C-1B00-4CF8-88B9-4FF105149AB6}" type="pres">
      <dgm:prSet presAssocID="{88886E17-F7C6-43E4-AB74-6F5B87BE611F}" presName="hierRoot2" presStyleCnt="0">
        <dgm:presLayoutVars>
          <dgm:hierBranch val="init"/>
        </dgm:presLayoutVars>
      </dgm:prSet>
      <dgm:spPr/>
    </dgm:pt>
    <dgm:pt modelId="{CA84AAA6-C32C-4666-B860-0A869D96C681}" type="pres">
      <dgm:prSet presAssocID="{88886E17-F7C6-43E4-AB74-6F5B87BE611F}" presName="rootComposite" presStyleCnt="0"/>
      <dgm:spPr/>
    </dgm:pt>
    <dgm:pt modelId="{4A4E526A-41DC-443D-A73E-657CC3E34912}" type="pres">
      <dgm:prSet presAssocID="{88886E17-F7C6-43E4-AB74-6F5B87BE611F}" presName="rootText" presStyleLbl="node4" presStyleIdx="0" presStyleCnt="1" custScaleX="36004" custScaleY="29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F0C941-688F-43D2-9DE2-9280D1E7C78C}" type="pres">
      <dgm:prSet presAssocID="{88886E17-F7C6-43E4-AB74-6F5B87BE611F}" presName="rootConnector" presStyleLbl="node4" presStyleIdx="0" presStyleCnt="1"/>
      <dgm:spPr/>
      <dgm:t>
        <a:bodyPr/>
        <a:lstStyle/>
        <a:p>
          <a:endParaRPr lang="en-US"/>
        </a:p>
      </dgm:t>
    </dgm:pt>
    <dgm:pt modelId="{D67DB0C5-7A9D-49C7-8A42-F874F8075618}" type="pres">
      <dgm:prSet presAssocID="{88886E17-F7C6-43E4-AB74-6F5B87BE611F}" presName="hierChild4" presStyleCnt="0"/>
      <dgm:spPr/>
    </dgm:pt>
    <dgm:pt modelId="{1DD4E451-18D4-417A-86D3-7D83ED88F846}" type="pres">
      <dgm:prSet presAssocID="{88886E17-F7C6-43E4-AB74-6F5B87BE611F}" presName="hierChild5" presStyleCnt="0"/>
      <dgm:spPr/>
    </dgm:pt>
    <dgm:pt modelId="{0E79D980-AFB4-4012-AA1C-342F7765CBF9}" type="pres">
      <dgm:prSet presAssocID="{D7EB8455-84E2-42C1-886F-2306E9EE9B0A}" presName="hierChild5" presStyleCnt="0"/>
      <dgm:spPr/>
    </dgm:pt>
    <dgm:pt modelId="{CA397880-C010-418C-AA30-5BC41BFCEB35}" type="pres">
      <dgm:prSet presAssocID="{1DF5CD42-FFB4-42B0-99AD-E79FED1B8613}" presName="hierChild5" presStyleCnt="0"/>
      <dgm:spPr/>
    </dgm:pt>
    <dgm:pt modelId="{BBD7E6F0-A511-4F66-9046-F8110882DD9F}" type="pres">
      <dgm:prSet presAssocID="{FC3E52B9-3E63-43EB-85F3-31095D2260DD}" presName="hierChild3" presStyleCnt="0"/>
      <dgm:spPr/>
    </dgm:pt>
  </dgm:ptLst>
  <dgm:cxnLst>
    <dgm:cxn modelId="{C3E71A18-0901-4AF7-B3A0-C0F42B8BF27C}" type="presOf" srcId="{88886E17-F7C6-43E4-AB74-6F5B87BE611F}" destId="{02F0C941-688F-43D2-9DE2-9280D1E7C78C}" srcOrd="1" destOrd="0" presId="urn:microsoft.com/office/officeart/2005/8/layout/orgChart1"/>
    <dgm:cxn modelId="{09EA70FC-A647-49B2-9981-7FA31527D926}" type="presOf" srcId="{1DF5CD42-FFB4-42B0-99AD-E79FED1B8613}" destId="{71439BFA-B862-4CD8-8352-53446000AB51}" srcOrd="1" destOrd="0" presId="urn:microsoft.com/office/officeart/2005/8/layout/orgChart1"/>
    <dgm:cxn modelId="{4FBCD3B5-4848-4C1E-86AC-ABC598369998}" srcId="{902214BA-E064-473E-8568-9E369F8B5B9F}" destId="{FC3E52B9-3E63-43EB-85F3-31095D2260DD}" srcOrd="0" destOrd="0" parTransId="{09DCA187-4BBE-4EDE-ADCA-E3C790B2AAA7}" sibTransId="{7465A6ED-A654-495C-BF56-3932344DD8C0}"/>
    <dgm:cxn modelId="{13E0605E-574B-482D-82F4-C5F9E761510D}" srcId="{FC3E52B9-3E63-43EB-85F3-31095D2260DD}" destId="{1DF5CD42-FFB4-42B0-99AD-E79FED1B8613}" srcOrd="0" destOrd="0" parTransId="{A1507C20-A80E-425F-9BF8-A5A769AF4B2C}" sibTransId="{670B4B41-141A-4602-ACA5-D3BF2D4450F0}"/>
    <dgm:cxn modelId="{D080EE11-DC3C-4F63-A1C6-2240A7A229FC}" type="presOf" srcId="{88886E17-F7C6-43E4-AB74-6F5B87BE611F}" destId="{4A4E526A-41DC-443D-A73E-657CC3E34912}" srcOrd="0" destOrd="0" presId="urn:microsoft.com/office/officeart/2005/8/layout/orgChart1"/>
    <dgm:cxn modelId="{A9BA24A8-1FC3-4FD4-89B4-377CE3F2C52B}" type="presOf" srcId="{4BB5C66F-AE45-4716-9467-1D7B33CAA8CA}" destId="{44A6B666-D694-4F3B-993F-072BA4F47E64}" srcOrd="0" destOrd="0" presId="urn:microsoft.com/office/officeart/2005/8/layout/orgChart1"/>
    <dgm:cxn modelId="{BDF19D06-7BA6-411B-80AE-68DFB2DBFE47}" type="presOf" srcId="{902214BA-E064-473E-8568-9E369F8B5B9F}" destId="{6E61800D-47E1-42DE-A3AE-DDB65D981E85}" srcOrd="0" destOrd="0" presId="urn:microsoft.com/office/officeart/2005/8/layout/orgChart1"/>
    <dgm:cxn modelId="{43FE3899-3BC8-4F7C-97C9-7BE8BCAAEDE4}" type="presOf" srcId="{E0B1800D-20AE-41EC-84E3-9923CDD8AB7B}" destId="{7B7E30AB-BC2B-40A4-AC82-E9666171FB26}" srcOrd="0" destOrd="0" presId="urn:microsoft.com/office/officeart/2005/8/layout/orgChart1"/>
    <dgm:cxn modelId="{F632F8CA-26C8-4B52-893B-3F1EDBE334A8}" type="presOf" srcId="{D7EB8455-84E2-42C1-886F-2306E9EE9B0A}" destId="{47440A41-C7EA-4C52-8ED3-5007F5FBC2B3}" srcOrd="1" destOrd="0" presId="urn:microsoft.com/office/officeart/2005/8/layout/orgChart1"/>
    <dgm:cxn modelId="{FC095247-17AB-437A-AAD7-3B25A2CCA28F}" srcId="{D7EB8455-84E2-42C1-886F-2306E9EE9B0A}" destId="{88886E17-F7C6-43E4-AB74-6F5B87BE611F}" srcOrd="0" destOrd="0" parTransId="{4BB5C66F-AE45-4716-9467-1D7B33CAA8CA}" sibTransId="{0F2D8CF4-8828-4527-9012-756986E0F39D}"/>
    <dgm:cxn modelId="{3AE2A32E-009E-4CA1-AA19-F32430570CF7}" type="presOf" srcId="{D7EB8455-84E2-42C1-886F-2306E9EE9B0A}" destId="{E94B2592-F9D7-45E1-BF01-15A74E3D22E1}" srcOrd="0" destOrd="0" presId="urn:microsoft.com/office/officeart/2005/8/layout/orgChart1"/>
    <dgm:cxn modelId="{F59ED11A-FA69-47B5-9FD2-F74673B393D1}" type="presOf" srcId="{1DF5CD42-FFB4-42B0-99AD-E79FED1B8613}" destId="{52F2BD45-222F-4B13-8AC0-BCF84D7BD155}" srcOrd="0" destOrd="0" presId="urn:microsoft.com/office/officeart/2005/8/layout/orgChart1"/>
    <dgm:cxn modelId="{656D6401-E26A-43C0-917A-3C763247A44F}" type="presOf" srcId="{FC3E52B9-3E63-43EB-85F3-31095D2260DD}" destId="{F9A4C3CF-ADE1-46B3-87AC-3A97F72B4448}" srcOrd="1" destOrd="0" presId="urn:microsoft.com/office/officeart/2005/8/layout/orgChart1"/>
    <dgm:cxn modelId="{D0072945-FF11-4127-A57E-E7F0AF695A35}" srcId="{1DF5CD42-FFB4-42B0-99AD-E79FED1B8613}" destId="{D7EB8455-84E2-42C1-886F-2306E9EE9B0A}" srcOrd="0" destOrd="0" parTransId="{E0B1800D-20AE-41EC-84E3-9923CDD8AB7B}" sibTransId="{4E434502-F410-47FA-911A-208560867054}"/>
    <dgm:cxn modelId="{CC8F3769-4ADB-4522-B6D1-B6CB1E5FAB50}" type="presOf" srcId="{A1507C20-A80E-425F-9BF8-A5A769AF4B2C}" destId="{0719EB93-7A08-4D95-9A2E-099126D2BEEF}" srcOrd="0" destOrd="0" presId="urn:microsoft.com/office/officeart/2005/8/layout/orgChart1"/>
    <dgm:cxn modelId="{E92EC879-5ADA-4E0B-BFDB-73E2AEC0B99C}" type="presOf" srcId="{FC3E52B9-3E63-43EB-85F3-31095D2260DD}" destId="{9892DD0B-5D58-40DD-BFF1-1D6B2490017E}" srcOrd="0" destOrd="0" presId="urn:microsoft.com/office/officeart/2005/8/layout/orgChart1"/>
    <dgm:cxn modelId="{AEF1D412-3BB1-40B3-AAA2-1FCCB253179A}" type="presParOf" srcId="{6E61800D-47E1-42DE-A3AE-DDB65D981E85}" destId="{9C548585-40C7-433E-89C5-455AF4D78C74}" srcOrd="0" destOrd="0" presId="urn:microsoft.com/office/officeart/2005/8/layout/orgChart1"/>
    <dgm:cxn modelId="{BF1918A4-60E6-4B3D-8E49-6833AB58EF68}" type="presParOf" srcId="{9C548585-40C7-433E-89C5-455AF4D78C74}" destId="{C4C651E4-2440-4ED0-A959-24B5455CDD89}" srcOrd="0" destOrd="0" presId="urn:microsoft.com/office/officeart/2005/8/layout/orgChart1"/>
    <dgm:cxn modelId="{44C1988B-2E0B-40BE-9EFD-B8DE1E7303C2}" type="presParOf" srcId="{C4C651E4-2440-4ED0-A959-24B5455CDD89}" destId="{9892DD0B-5D58-40DD-BFF1-1D6B2490017E}" srcOrd="0" destOrd="0" presId="urn:microsoft.com/office/officeart/2005/8/layout/orgChart1"/>
    <dgm:cxn modelId="{FBA9D9D6-7D8E-4242-99E1-38B462C19604}" type="presParOf" srcId="{C4C651E4-2440-4ED0-A959-24B5455CDD89}" destId="{F9A4C3CF-ADE1-46B3-87AC-3A97F72B4448}" srcOrd="1" destOrd="0" presId="urn:microsoft.com/office/officeart/2005/8/layout/orgChart1"/>
    <dgm:cxn modelId="{F438AB4D-FE82-4F59-88B0-397988515198}" type="presParOf" srcId="{9C548585-40C7-433E-89C5-455AF4D78C74}" destId="{725D7CA2-029F-482F-8B53-DBA97B1DD459}" srcOrd="1" destOrd="0" presId="urn:microsoft.com/office/officeart/2005/8/layout/orgChart1"/>
    <dgm:cxn modelId="{A02D0BC1-BF45-42F2-98B5-08F5A8499B9F}" type="presParOf" srcId="{725D7CA2-029F-482F-8B53-DBA97B1DD459}" destId="{0719EB93-7A08-4D95-9A2E-099126D2BEEF}" srcOrd="0" destOrd="0" presId="urn:microsoft.com/office/officeart/2005/8/layout/orgChart1"/>
    <dgm:cxn modelId="{15D668C2-9171-42F9-85D5-BAB30E641069}" type="presParOf" srcId="{725D7CA2-029F-482F-8B53-DBA97B1DD459}" destId="{3F8364F8-0E20-49D7-8F17-AD8F5F790AC9}" srcOrd="1" destOrd="0" presId="urn:microsoft.com/office/officeart/2005/8/layout/orgChart1"/>
    <dgm:cxn modelId="{AFD9887C-C3C4-4594-95B3-F8CE59E199A5}" type="presParOf" srcId="{3F8364F8-0E20-49D7-8F17-AD8F5F790AC9}" destId="{0A7E179D-50D1-44C4-9051-95BCAC889CA4}" srcOrd="0" destOrd="0" presId="urn:microsoft.com/office/officeart/2005/8/layout/orgChart1"/>
    <dgm:cxn modelId="{5706F1B2-1A1A-4691-B61D-FEAB5A651400}" type="presParOf" srcId="{0A7E179D-50D1-44C4-9051-95BCAC889CA4}" destId="{52F2BD45-222F-4B13-8AC0-BCF84D7BD155}" srcOrd="0" destOrd="0" presId="urn:microsoft.com/office/officeart/2005/8/layout/orgChart1"/>
    <dgm:cxn modelId="{AEC11B63-70C8-4170-94CE-6FA09830C9CB}" type="presParOf" srcId="{0A7E179D-50D1-44C4-9051-95BCAC889CA4}" destId="{71439BFA-B862-4CD8-8352-53446000AB51}" srcOrd="1" destOrd="0" presId="urn:microsoft.com/office/officeart/2005/8/layout/orgChart1"/>
    <dgm:cxn modelId="{2473706D-B1B9-45C3-815D-827F1EE3BB7C}" type="presParOf" srcId="{3F8364F8-0E20-49D7-8F17-AD8F5F790AC9}" destId="{58844A68-05B8-4DBA-94D9-A9F24B7F7653}" srcOrd="1" destOrd="0" presId="urn:microsoft.com/office/officeart/2005/8/layout/orgChart1"/>
    <dgm:cxn modelId="{005B77E5-7243-4543-B1C3-B40741707136}" type="presParOf" srcId="{58844A68-05B8-4DBA-94D9-A9F24B7F7653}" destId="{7B7E30AB-BC2B-40A4-AC82-E9666171FB26}" srcOrd="0" destOrd="0" presId="urn:microsoft.com/office/officeart/2005/8/layout/orgChart1"/>
    <dgm:cxn modelId="{A6F0D141-D5B2-4807-877A-915DFD9A9993}" type="presParOf" srcId="{58844A68-05B8-4DBA-94D9-A9F24B7F7653}" destId="{56B4623B-7BDB-4833-AC99-1DBA718A8C92}" srcOrd="1" destOrd="0" presId="urn:microsoft.com/office/officeart/2005/8/layout/orgChart1"/>
    <dgm:cxn modelId="{BD43E7F8-F8F9-4AEC-B725-3097F56B5E7A}" type="presParOf" srcId="{56B4623B-7BDB-4833-AC99-1DBA718A8C92}" destId="{681057CA-F93F-43FE-AC2F-F16619218BB9}" srcOrd="0" destOrd="0" presId="urn:microsoft.com/office/officeart/2005/8/layout/orgChart1"/>
    <dgm:cxn modelId="{F3D9DF77-EF8A-4915-B4FB-50357748AAC9}" type="presParOf" srcId="{681057CA-F93F-43FE-AC2F-F16619218BB9}" destId="{E94B2592-F9D7-45E1-BF01-15A74E3D22E1}" srcOrd="0" destOrd="0" presId="urn:microsoft.com/office/officeart/2005/8/layout/orgChart1"/>
    <dgm:cxn modelId="{F4F43F1B-21D1-41E8-BB7B-28F718D6DB4B}" type="presParOf" srcId="{681057CA-F93F-43FE-AC2F-F16619218BB9}" destId="{47440A41-C7EA-4C52-8ED3-5007F5FBC2B3}" srcOrd="1" destOrd="0" presId="urn:microsoft.com/office/officeart/2005/8/layout/orgChart1"/>
    <dgm:cxn modelId="{02D6FA1E-E618-405F-A5A8-CF0D635820C7}" type="presParOf" srcId="{56B4623B-7BDB-4833-AC99-1DBA718A8C92}" destId="{D3162E86-535D-4119-8E5B-0D7576BB8F21}" srcOrd="1" destOrd="0" presId="urn:microsoft.com/office/officeart/2005/8/layout/orgChart1"/>
    <dgm:cxn modelId="{F28A3D33-90F0-4A9E-95D6-BF2BFF5C0103}" type="presParOf" srcId="{D3162E86-535D-4119-8E5B-0D7576BB8F21}" destId="{44A6B666-D694-4F3B-993F-072BA4F47E64}" srcOrd="0" destOrd="0" presId="urn:microsoft.com/office/officeart/2005/8/layout/orgChart1"/>
    <dgm:cxn modelId="{3F4D9A9C-E997-4EF8-96C1-98FC4566F7A3}" type="presParOf" srcId="{D3162E86-535D-4119-8E5B-0D7576BB8F21}" destId="{4C1FA85C-1B00-4CF8-88B9-4FF105149AB6}" srcOrd="1" destOrd="0" presId="urn:microsoft.com/office/officeart/2005/8/layout/orgChart1"/>
    <dgm:cxn modelId="{F6268BD4-A740-45C6-9C1A-60E6634B0A89}" type="presParOf" srcId="{4C1FA85C-1B00-4CF8-88B9-4FF105149AB6}" destId="{CA84AAA6-C32C-4666-B860-0A869D96C681}" srcOrd="0" destOrd="0" presId="urn:microsoft.com/office/officeart/2005/8/layout/orgChart1"/>
    <dgm:cxn modelId="{AA2FD729-4863-4C61-8A5F-298D5FF6789C}" type="presParOf" srcId="{CA84AAA6-C32C-4666-B860-0A869D96C681}" destId="{4A4E526A-41DC-443D-A73E-657CC3E34912}" srcOrd="0" destOrd="0" presId="urn:microsoft.com/office/officeart/2005/8/layout/orgChart1"/>
    <dgm:cxn modelId="{1B82635B-BCD9-4853-9857-931CFFEF9944}" type="presParOf" srcId="{CA84AAA6-C32C-4666-B860-0A869D96C681}" destId="{02F0C941-688F-43D2-9DE2-9280D1E7C78C}" srcOrd="1" destOrd="0" presId="urn:microsoft.com/office/officeart/2005/8/layout/orgChart1"/>
    <dgm:cxn modelId="{4A60D725-9BD8-4E6F-9C68-EABDFC14B099}" type="presParOf" srcId="{4C1FA85C-1B00-4CF8-88B9-4FF105149AB6}" destId="{D67DB0C5-7A9D-49C7-8A42-F874F8075618}" srcOrd="1" destOrd="0" presId="urn:microsoft.com/office/officeart/2005/8/layout/orgChart1"/>
    <dgm:cxn modelId="{D0AE48B1-375B-4DE4-B042-308A60FB6187}" type="presParOf" srcId="{4C1FA85C-1B00-4CF8-88B9-4FF105149AB6}" destId="{1DD4E451-18D4-417A-86D3-7D83ED88F846}" srcOrd="2" destOrd="0" presId="urn:microsoft.com/office/officeart/2005/8/layout/orgChart1"/>
    <dgm:cxn modelId="{BF0C1DFD-DE88-4151-873D-B5BEFEB86CBF}" type="presParOf" srcId="{56B4623B-7BDB-4833-AC99-1DBA718A8C92}" destId="{0E79D980-AFB4-4012-AA1C-342F7765CBF9}" srcOrd="2" destOrd="0" presId="urn:microsoft.com/office/officeart/2005/8/layout/orgChart1"/>
    <dgm:cxn modelId="{4F5C90C5-376D-4A3C-8EFD-F4ACD4434EBB}" type="presParOf" srcId="{3F8364F8-0E20-49D7-8F17-AD8F5F790AC9}" destId="{CA397880-C010-418C-AA30-5BC41BFCEB35}" srcOrd="2" destOrd="0" presId="urn:microsoft.com/office/officeart/2005/8/layout/orgChart1"/>
    <dgm:cxn modelId="{D80D5889-EDF0-412D-AED8-D28F24D32CB9}" type="presParOf" srcId="{9C548585-40C7-433E-89C5-455AF4D78C74}" destId="{BBD7E6F0-A511-4F66-9046-F8110882DD9F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92787-9F45-4112-BBE9-44329449BDB8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2761B-BF2D-4940-B2FD-BAD9E59E42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IVSAPAKISTAN" TargetMode="External"/><Relationship Id="rId2" Type="http://schemas.openxmlformats.org/officeDocument/2006/relationships/hyperlink" Target="http://www.ivsa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0" y="3505200"/>
            <a:ext cx="7772400" cy="13176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IVSA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PAKISTAN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47244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mbria" pitchFamily="18" charset="0"/>
              </a:rPr>
              <a:t>Organizational Chart for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Central Body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mbria" pitchFamily="18" charset="0"/>
            </a:endParaRPr>
          </a:p>
        </p:txBody>
      </p:sp>
      <p:pic>
        <p:nvPicPr>
          <p:cNvPr id="9" name="Picture 8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4800"/>
            <a:ext cx="4038600" cy="3025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Criteria &amp; Responsibilities (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Secretary Finance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Criteria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Must be Veterinary Undergraduate student of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or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Year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2-5 sponsors.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Able to handle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finance accounts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honesty and to prepare feasibility report of activities.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Responsibilities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find the sponsors along with university funds.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Show accounts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to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President on monthly basis.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Collection of  Membership and Cabinet fee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Criteria &amp; Responsibilities (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Secretary Media &amp; Publication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Veterinary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UG student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preferably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female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Year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Sound knowledge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event, article and case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report writing.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2-5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Media Resource person.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Familiar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run Social Media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Accounts 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tube,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Twitter, Face book, Whatsapp and Instagram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Responsibilities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 duty is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publish activities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university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website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national and international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newspaper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 well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journals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inform IVSA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other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National-Local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chapters Activities to the team.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Cover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Events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media related activities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Criteria &amp; Responsibilities (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Secretary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Human Resources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a veterinary student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preferably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female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year.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know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latest methods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 dealing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to attract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Veterinarians towards IVSA.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2-5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 resource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 be a social person having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terms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university administration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regard to IVSA.</a:t>
            </a: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Responsibilities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Cabinet and Membership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drives are his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 responsibilities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Responsible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 IVSA members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orientation.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collaborate with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university administration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any type of issue and tackle the situation.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Answerable to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IVSA Pakistan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Criteria &amp; Responsibilities (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Secretary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Event Management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a veterinary student from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year.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2-5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Event Manager.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Sound knowledge of event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humble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nature.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Published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event report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any place at least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times.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Responsibilities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 Event management including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Registration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collaboration with HR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&amp;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collaboration with SF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Event calendar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formation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strict follow up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events.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Additional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assign from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Criteria &amp; Responsibilities (</a:t>
            </a:r>
            <a:r>
              <a:rPr lang="en-US" sz="3600" dirty="0" smtClean="0">
                <a:latin typeface="Andalus" pitchFamily="18" charset="-78"/>
                <a:ea typeface="+mj-ea"/>
                <a:cs typeface="Andalus" pitchFamily="18" charset="-78"/>
              </a:rPr>
              <a:t>Assistant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 Finance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Criteria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Must be Veterinary Undergraduate student of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or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1-3 sponsors.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Able to handle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finance accounts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honesty and to prepare feasibility report of activities.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Responsibilities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 instructions of Secretary Finance and Higher ups.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1430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Criteria &amp; Responsibilities (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Assistant Media &amp; Publication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Veterinary Undergraduate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preferably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Year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Sound knowledge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event, article and case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report writing.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2-4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Media Resource person.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Familiar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run Social Media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Accounts 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Twitter, Face book, Whatsapp and Instagram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Responsibilities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 instructions of Secretary Media &amp; Publications and Higher ups.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  <a:defRPr/>
            </a:pPr>
            <a:endParaRPr lang="en-US" sz="32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Criteria &amp; Responsibilities (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Assistant Human Resources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a veterinary student from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year.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know latest methods 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 dealing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to attract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Veterinarians towards IVSA.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2-4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 resource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 be a social person having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terms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university administration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regard to IVSA.</a:t>
            </a: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Responsibilities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 instructions of Secretary Human resources and Higher ups.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  <a:defRPr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Criteria &amp; Responsibilities (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Assistant Event Management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a veterinary student from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year.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2-4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Event Manager.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Sound knowledge of event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humble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nature.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Published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event report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any place at least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times.</a:t>
            </a:r>
          </a:p>
          <a:p>
            <a:pPr algn="just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Responsibilities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 instructions of Secretary Event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managment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Higher ups.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  <a:defRPr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Executive &amp; General Member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 (Executive)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a veterinary student from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year.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participated in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IVSA Events.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Helping hand for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Added at least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3-4 members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institute in the IVSA Local Chapter.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Eligible to get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additional or honorary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main Cabinet designation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any time if allowed by President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(Point 1 can be omitted).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 (General)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a veterinary student from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year.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participated in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IVSA Event.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Helping hand for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Added at least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1-2 members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institute in the IVSA Local Chapter.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Eligible to get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honorary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Executive membership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any time if allowed by President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(Point 1 can be omitted).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Key to learn about Designations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Veterinarian Year of Study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</a:p>
          <a:p>
            <a:endParaRPr lang="en-US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Bold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Black Bold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Eligible Designations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General, AF, AMP, AHR, AEM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Executive, SF, SMP, SHR, SEM, AF, AMP, AHR, AEM.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EO, GS, J. EO, SF, SMP, SHR, SEM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President, EO, GS, JEO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President, EO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Priority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Priority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Priority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533400"/>
          <a:ext cx="77724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304800" y="16002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Curved Right Arrow 5"/>
          <p:cNvSpPr/>
          <p:nvPr/>
        </p:nvSpPr>
        <p:spPr>
          <a:xfrm rot="13248276">
            <a:off x="6138131" y="1986573"/>
            <a:ext cx="922864" cy="1638259"/>
          </a:xfrm>
          <a:prstGeom prst="curved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9405033" flipH="1">
            <a:off x="2166330" y="1977302"/>
            <a:ext cx="1070095" cy="1544219"/>
          </a:xfrm>
          <a:prstGeom prst="curved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153400" cy="1470025"/>
          </a:xfrm>
        </p:spPr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IVSA USEFUL LINKS &amp; CONTACTS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10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  <a:hlinkClick r:id="rId2"/>
              </a:rPr>
              <a:t>WWW.IVSA.ORG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  <a:hlinkClick r:id="rId3"/>
              </a:rPr>
              <a:t>WWW.FACEBOOK.COM/IVSAPAKISTAN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INSTAGRAM: IVSA_PAKISTAN</a:t>
            </a:r>
          </a:p>
          <a:p>
            <a:endParaRPr lang="en-US" dirty="0" smtClean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sz="19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FOUNDER (IVSA PAKISTAN):</a:t>
            </a:r>
            <a:r>
              <a:rPr lang="en-U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	 </a:t>
            </a:r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Dr Hafiz Zaid-</a:t>
            </a:r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03047101005</a:t>
            </a:r>
          </a:p>
          <a:p>
            <a:pPr algn="l"/>
            <a:r>
              <a:rPr lang="en-US" sz="19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Coordinator (IVSA Pakistan):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		</a:t>
            </a:r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Dr Nasir Iqbal-</a:t>
            </a:r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03036122192</a:t>
            </a:r>
            <a:endParaRPr lang="en-US" sz="2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sz="19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President (IVSA Pakistan):</a:t>
            </a:r>
            <a:r>
              <a:rPr lang="en-U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		</a:t>
            </a:r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Dr</a:t>
            </a:r>
            <a:r>
              <a:rPr lang="en-U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Anas Nawaz-</a:t>
            </a:r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03014324395</a:t>
            </a:r>
          </a:p>
        </p:txBody>
      </p:sp>
      <p:pic>
        <p:nvPicPr>
          <p:cNvPr id="9" name="Picture 8" descr="kissclipart-icone-cv-clipart-résumé-curriculum-vitae-compute-c0f3f6975174e0af - Copy (8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606730"/>
            <a:ext cx="1295400" cy="13324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762000" y="3505200"/>
            <a:ext cx="7772400" cy="13176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IVSA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PAKISTAN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371600" y="47244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mbria" pitchFamily="18" charset="0"/>
              </a:rPr>
              <a:t>Organizational Chart for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mbria" pitchFamily="18" charset="0"/>
              </a:rPr>
              <a:t>Local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mbria" pitchFamily="18" charset="0"/>
              </a:rPr>
              <a:t> Chapters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mbria" pitchFamily="18" charset="0"/>
            </a:endParaRPr>
          </a:p>
        </p:txBody>
      </p:sp>
      <p:pic>
        <p:nvPicPr>
          <p:cNvPr id="12" name="Picture 1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28600"/>
            <a:ext cx="4038600" cy="3025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0"/>
          <a:ext cx="6096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5943600" y="228600"/>
          <a:ext cx="3200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Left Arrow 7"/>
          <p:cNvSpPr/>
          <p:nvPr/>
        </p:nvSpPr>
        <p:spPr>
          <a:xfrm>
            <a:off x="4191000" y="533400"/>
            <a:ext cx="2286000" cy="1524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98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LOCAL CHAPTER TEAM</a:t>
            </a:r>
            <a:b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CRITERIA &amp; RESPONSIBILITIES</a:t>
            </a:r>
            <a:b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28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Main Cabinet</a:t>
            </a:r>
            <a:endParaRPr lang="en-US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0"/>
            <a:ext cx="4984817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Criteria &amp; Responsibilities (President)</a:t>
            </a:r>
            <a:endParaRPr lang="en-US" sz="3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Veterinary  Student  of at least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Final Year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having any higher position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any society of that institute.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3-6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Chief Organizer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team management.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Recommendation from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IVSA Central Body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(Voting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Responsibilities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Collaborate with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Secretaries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necessary.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Responsible for all activities of his chapter.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Responsible to maintain IVSA Global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Official email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Answerable to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IVSA Pakistan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Criteria &amp; Responsibilities (Exchange Officer)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Veterinary Undergraduate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preferably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4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Final Year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having any higher position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any society of that institute.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once has been exchanged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under IVSA or had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played a key role of exchange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past.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3-6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Chief Organizer.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Recommendation from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IVSA Central Body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(Voting).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Responsibilities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Collaborate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international Eos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 exchange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Collaborate with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National Eos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intra country  student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exchange and institutional harmony.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Responsible 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IVSA Global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Emails and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Publications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local as well as national Chapter.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Collaborate with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J.EO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Secretary media &amp; Publications.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Answerable to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IVSA Pak.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Criteria &amp; Responsibilities (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General Secretary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Veterinary student  of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Year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having any position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any society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that institute.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3-5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Organizer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team management.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Recommendation from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IVSA Central Body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(Voting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Responsibilities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 all 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activities schedule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higher ups.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Responsible 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fair decision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policy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Collaborate with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the organizational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members except EO.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Additional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audit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Secretaries can be recommended by General Secretary.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Criteria &amp; Responsibilities (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Junior Exchange Officer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Veterinary Undergraduate student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preferably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female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Year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having any higher position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any society of that institute.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once has been exchanged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under IVSA or had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played a key role of exchange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past.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Arranged at least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3-5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Chief Organizer.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Recommendation from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IVSA Central Body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(Voting).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Responsibilities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Collaborate with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National J. EOs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intra country  student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exchange and institutional harmony.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Responsible 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IVSA Global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Publications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local as well as national Chapter.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Event Report writing (in collaboration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 as a bridge between EO &amp; S M &amp; P.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1323</Words>
  <Application>Microsoft Office PowerPoint</Application>
  <PresentationFormat>On-screen Show (4:3)</PresentationFormat>
  <Paragraphs>197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LOCAL CHAPTER TEAM  CRITERIA &amp; RESPONSIBILITIES Main Cabinet</vt:lpstr>
      <vt:lpstr>Criteria &amp; Responsibilities (President)</vt:lpstr>
      <vt:lpstr>Criteria &amp; Responsibilities (Exchange Officer)</vt:lpstr>
      <vt:lpstr>Criteria &amp; Responsibilities (General Secretary)</vt:lpstr>
      <vt:lpstr>Criteria &amp; Responsibilities (Junior Exchange Officer)</vt:lpstr>
      <vt:lpstr>Slide 10</vt:lpstr>
      <vt:lpstr>Criteria &amp; Responsibilities (Secretary Media &amp; Publication)</vt:lpstr>
      <vt:lpstr>Criteria &amp; Responsibilities (Secretary Human Resources)</vt:lpstr>
      <vt:lpstr>Criteria &amp; Responsibilities (Secretary Event Management)</vt:lpstr>
      <vt:lpstr>Slide 14</vt:lpstr>
      <vt:lpstr>Criteria &amp; Responsibilities (Assistant Media &amp; Publication)</vt:lpstr>
      <vt:lpstr>Criteria &amp; Responsibilities (Assistant Human Resources)</vt:lpstr>
      <vt:lpstr>Criteria &amp; Responsibilities (Assistant Event Management)</vt:lpstr>
      <vt:lpstr>Executive &amp; General Member</vt:lpstr>
      <vt:lpstr>Key to learn about Designations</vt:lpstr>
      <vt:lpstr>IVSA USEFUL LINKS &amp; CONTACTS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VETERINARY STUDENTS’ ASSOCIATION PAKISTAN</dc:title>
  <dc:creator>FAFCOM</dc:creator>
  <cp:lastModifiedBy>FAFCOM</cp:lastModifiedBy>
  <cp:revision>162</cp:revision>
  <dcterms:created xsi:type="dcterms:W3CDTF">2020-04-26T08:43:30Z</dcterms:created>
  <dcterms:modified xsi:type="dcterms:W3CDTF">2020-04-28T11:31:45Z</dcterms:modified>
</cp:coreProperties>
</file>