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handoutMasterIdLst>
    <p:handoutMasterId r:id="rId11"/>
  </p:handout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4779A3-72DE-4404-A1ED-69AF40E76381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EE540-796A-4F49-8DBA-4AB4D9DAE0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991600" cy="1523999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University of Veterinary and Animal Sciences, Lahore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800600"/>
            <a:ext cx="9144000" cy="13716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17</a:t>
            </a:r>
            <a:r>
              <a:rPr lang="en-US" sz="3600" b="1" baseline="30000" dirty="0" smtClean="0">
                <a:solidFill>
                  <a:schemeClr val="tx1"/>
                </a:solidFill>
              </a:rPr>
              <a:t>th</a:t>
            </a:r>
            <a:r>
              <a:rPr lang="en-US" sz="3600" b="1" dirty="0" smtClean="0">
                <a:solidFill>
                  <a:schemeClr val="tx1"/>
                </a:solidFill>
              </a:rPr>
              <a:t> Meeting of QECs Heads </a:t>
            </a:r>
            <a:endParaRPr lang="en-US" sz="36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Dr. </a:t>
            </a:r>
            <a:r>
              <a:rPr lang="en-US" sz="2000" b="1" dirty="0" err="1" smtClean="0">
                <a:solidFill>
                  <a:schemeClr val="tx1"/>
                </a:solidFill>
              </a:rPr>
              <a:t>Dawar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Hameed</a:t>
            </a:r>
            <a:r>
              <a:rPr lang="en-US" sz="2000" b="1" dirty="0" smtClean="0">
                <a:solidFill>
                  <a:schemeClr val="tx1"/>
                </a:solidFill>
              </a:rPr>
              <a:t> Mughal</a:t>
            </a:r>
          </a:p>
          <a:p>
            <a:pPr algn="ctr"/>
            <a:r>
              <a:rPr lang="en-US" sz="2000" dirty="0" smtClean="0"/>
              <a:t>  Director QEC</a:t>
            </a:r>
          </a:p>
          <a:p>
            <a:pPr algn="ctr"/>
            <a:endParaRPr lang="en-US" dirty="0"/>
          </a:p>
        </p:txBody>
      </p:sp>
      <p:pic>
        <p:nvPicPr>
          <p:cNvPr id="8193" name="Picture 1" descr="New Insignia"/>
          <p:cNvPicPr>
            <a:picLocks noChangeAspect="1" noChangeArrowheads="1"/>
          </p:cNvPicPr>
          <p:nvPr/>
        </p:nvPicPr>
        <p:blipFill>
          <a:blip r:embed="rId2">
            <a:lum contrast="30000"/>
          </a:blip>
          <a:srcRect/>
          <a:stretch>
            <a:fillRect/>
          </a:stretch>
        </p:blipFill>
        <p:spPr bwMode="auto">
          <a:xfrm>
            <a:off x="3352800" y="304800"/>
            <a:ext cx="2514600" cy="2133600"/>
          </a:xfrm>
          <a:prstGeom prst="rect">
            <a:avLst/>
          </a:prstGeom>
          <a:noFill/>
        </p:spPr>
      </p:pic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</a:t>
            </a: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 descr="untitl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14401"/>
            <a:ext cx="9144000" cy="5257799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914400"/>
          </a:xfrm>
        </p:spPr>
        <p:txBody>
          <a:bodyPr/>
          <a:lstStyle/>
          <a:p>
            <a:r>
              <a:rPr lang="en-US" dirty="0" smtClean="0"/>
              <a:t>Course Teaching System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Teaching Evaluation Forms: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Theory </a:t>
            </a:r>
          </a:p>
          <a:p>
            <a:pPr lvl="0"/>
            <a:r>
              <a:rPr lang="en-US" dirty="0" smtClean="0"/>
              <a:t>Practical</a:t>
            </a:r>
          </a:p>
          <a:p>
            <a:pPr lvl="0"/>
            <a:r>
              <a:rPr lang="en-US" dirty="0" smtClean="0"/>
              <a:t>Clinics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Course Evaluation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Online Course Evaluation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Faculty Course Review Form </a:t>
            </a:r>
            <a:r>
              <a:rPr lang="en-US" sz="3100" dirty="0" smtClean="0"/>
              <a:t>(Comments of Feed back)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Students (Course evaluation questionnaires)</a:t>
            </a:r>
          </a:p>
          <a:p>
            <a:pPr lvl="0"/>
            <a:r>
              <a:rPr lang="en-US" dirty="0" smtClean="0"/>
              <a:t>Curriculum (HEC approved/revised National Curriculum Guidelines)</a:t>
            </a:r>
          </a:p>
          <a:p>
            <a:pPr lvl="0"/>
            <a:r>
              <a:rPr lang="en-US" dirty="0" smtClean="0"/>
              <a:t>Assessment ( Continuing effectiveness of the method(s) of assessment in relation to course objectives)</a:t>
            </a:r>
          </a:p>
          <a:p>
            <a:pPr lvl="0"/>
            <a:r>
              <a:rPr lang="en-US" dirty="0" smtClean="0"/>
              <a:t>Enhancement:  (Implementation of changes in early course review report)</a:t>
            </a:r>
          </a:p>
          <a:p>
            <a:pPr lvl="0"/>
            <a:r>
              <a:rPr lang="en-US" dirty="0" smtClean="0"/>
              <a:t>Outline changes in future delivery of structure of the course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Problems Encountered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Students like to finish evaluation forms at once</a:t>
            </a:r>
          </a:p>
          <a:p>
            <a:pPr lvl="0"/>
            <a:r>
              <a:rPr lang="en-US" dirty="0" smtClean="0"/>
              <a:t>Evaluating statement(s) may be overlooked</a:t>
            </a:r>
          </a:p>
          <a:p>
            <a:pPr lvl="0"/>
            <a:r>
              <a:rPr lang="en-US" dirty="0" smtClean="0"/>
              <a:t>Faculty reservations over  Faculty Course Review Form </a:t>
            </a:r>
          </a:p>
          <a:p>
            <a:pPr lvl="1"/>
            <a:r>
              <a:rPr lang="en-US" dirty="0" smtClean="0"/>
              <a:t>Repetition of information</a:t>
            </a:r>
          </a:p>
          <a:p>
            <a:pPr lvl="1"/>
            <a:r>
              <a:rPr lang="en-US" dirty="0" smtClean="0"/>
              <a:t>Standard/level of Question Paper</a:t>
            </a:r>
          </a:p>
          <a:p>
            <a:pPr lvl="1"/>
            <a:r>
              <a:rPr lang="en-US" dirty="0" smtClean="0"/>
              <a:t>Time availability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Follow up Actions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Feed back is sent to concerned teachers and Chairman of the Department</a:t>
            </a:r>
          </a:p>
          <a:p>
            <a:pPr lvl="0"/>
            <a:r>
              <a:rPr lang="en-US" dirty="0" smtClean="0"/>
              <a:t>Departmental meetings arranged to discuss identified issues</a:t>
            </a:r>
          </a:p>
          <a:p>
            <a:pPr lvl="0"/>
            <a:r>
              <a:rPr lang="en-US" dirty="0" smtClean="0"/>
              <a:t>Action plan preparation by the Department</a:t>
            </a:r>
          </a:p>
          <a:p>
            <a:pPr lvl="0"/>
            <a:r>
              <a:rPr lang="en-US" dirty="0" smtClean="0"/>
              <a:t>Implementation of action plan  </a:t>
            </a:r>
          </a:p>
          <a:p>
            <a:pPr lvl="0"/>
            <a:r>
              <a:rPr lang="en-US" dirty="0" smtClean="0"/>
              <a:t>Follow up the action taken by the Department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Impact/Outcome of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Teachers remain alert in classes</a:t>
            </a:r>
          </a:p>
          <a:p>
            <a:r>
              <a:rPr lang="en-US" dirty="0" smtClean="0"/>
              <a:t>Improvement in teaching and  its methodology</a:t>
            </a:r>
          </a:p>
          <a:p>
            <a:pPr lvl="0"/>
            <a:r>
              <a:rPr lang="en-US" dirty="0" smtClean="0"/>
              <a:t>Identification of weaknesses and strengths of a teacher</a:t>
            </a:r>
          </a:p>
          <a:p>
            <a:pPr lvl="0"/>
            <a:r>
              <a:rPr lang="en-US" dirty="0" smtClean="0"/>
              <a:t>Sharing of course contents delivery at departmental level increased </a:t>
            </a:r>
          </a:p>
          <a:p>
            <a:r>
              <a:rPr lang="en-US" dirty="0" smtClean="0"/>
              <a:t>Structure and objectivity of the course improved</a:t>
            </a:r>
          </a:p>
          <a:p>
            <a:pPr lvl="0"/>
            <a:r>
              <a:rPr lang="en-US" dirty="0" smtClean="0"/>
              <a:t>Outcome based course teaching  increased</a:t>
            </a:r>
          </a:p>
          <a:p>
            <a:r>
              <a:rPr lang="en-US" smtClean="0"/>
              <a:t>Competency of the teachers enhanced</a:t>
            </a:r>
          </a:p>
          <a:p>
            <a:pPr lvl="0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048000"/>
            <a:ext cx="7854696" cy="1933136"/>
          </a:xfrm>
        </p:spPr>
        <p:txBody>
          <a:bodyPr/>
          <a:lstStyle/>
          <a:p>
            <a:pPr algn="ctr"/>
            <a:r>
              <a:rPr lang="en-US" sz="4400" dirty="0" smtClean="0"/>
              <a:t>THANK   YOU    </a:t>
            </a:r>
            <a:endParaRPr lang="en-US" sz="4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86</TotalTime>
  <Words>220</Words>
  <Application>Microsoft Office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University of Veterinary and Animal Sciences, Lahore</vt:lpstr>
      <vt:lpstr>Course Teaching System</vt:lpstr>
      <vt:lpstr>Teaching Evaluation Forms: </vt:lpstr>
      <vt:lpstr>Course Evaluation </vt:lpstr>
      <vt:lpstr>Faculty Course Review Form (Comments of Feed back)</vt:lpstr>
      <vt:lpstr>Problems Encountered</vt:lpstr>
      <vt:lpstr>Follow up Actions</vt:lpstr>
      <vt:lpstr>Impact/Outcome of Evaluation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Veterinary and Animal Sciences Lahore</dc:title>
  <dc:creator/>
  <cp:lastModifiedBy>admin</cp:lastModifiedBy>
  <cp:revision>17</cp:revision>
  <dcterms:created xsi:type="dcterms:W3CDTF">2006-08-16T00:00:00Z</dcterms:created>
  <dcterms:modified xsi:type="dcterms:W3CDTF">2013-10-30T04:21:02Z</dcterms:modified>
</cp:coreProperties>
</file>